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5" b="40993"/>
          <a:stretch>
            <a:fillRect/>
          </a:stretch>
        </p:blipFill>
        <p:spPr>
          <a:xfrm>
            <a:off x="3856355" y="3679825"/>
            <a:ext cx="486092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54347" y="3031960"/>
            <a:ext cx="371305" cy="24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30181" y="3041503"/>
            <a:ext cx="218975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9851" y="3031960"/>
            <a:ext cx="228495" cy="24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62148" y="3041503"/>
            <a:ext cx="161851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42776" y="3031960"/>
            <a:ext cx="228495" cy="24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47107" y="3031960"/>
            <a:ext cx="218975" cy="24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73454" y="3652237"/>
            <a:ext cx="1332892" cy="305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91173" y="3680865"/>
            <a:ext cx="704528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0" y="4034110"/>
            <a:ext cx="11520000" cy="224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4633697" y="4215356"/>
            <a:ext cx="704528" cy="24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94821" y="4759094"/>
            <a:ext cx="675966" cy="238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491879" y="5827493"/>
            <a:ext cx="542677" cy="238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92165" y="1066101"/>
            <a:ext cx="247537" cy="21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49685" y="2669142"/>
            <a:ext cx="276099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556590"/>
            <a:ext cx="11520000" cy="2677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040489" y="3747168"/>
            <a:ext cx="276098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01811" y="5357552"/>
            <a:ext cx="276099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22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62743" y="1135264"/>
            <a:ext cx="5198280" cy="842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85983" y="1936794"/>
            <a:ext cx="695008" cy="248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