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33" b="42909"/>
          <a:stretch>
            <a:fillRect/>
          </a:stretch>
        </p:blipFill>
        <p:spPr>
          <a:xfrm>
            <a:off x="4318000" y="3735070"/>
            <a:ext cx="3728720" cy="49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7" b="-4837"/>
          <a:stretch>
            <a:fillRect/>
          </a:stretch>
        </p:blipFill>
        <p:spPr>
          <a:xfrm>
            <a:off x="4636770" y="2602230"/>
            <a:ext cx="309118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3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862942" y="1885737"/>
            <a:ext cx="495074" cy="247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86115" y="1885737"/>
            <a:ext cx="542677" cy="247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47570" y="2524640"/>
            <a:ext cx="437950" cy="247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80330" y="2524640"/>
            <a:ext cx="152330" cy="228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24396" y="3316117"/>
            <a:ext cx="495074" cy="247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71272" y="3316117"/>
            <a:ext cx="542677" cy="247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18809" y="4059914"/>
            <a:ext cx="495074" cy="238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34049" y="4593922"/>
            <a:ext cx="152330" cy="228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4330" y="1571471"/>
            <a:ext cx="8168727" cy="44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795966" y="1065963"/>
            <a:ext cx="3227504" cy="188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0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9388" y="1611202"/>
            <a:ext cx="7254743" cy="136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5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806479" y="1912406"/>
            <a:ext cx="552198" cy="23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52694" y="1912406"/>
            <a:ext cx="542677" cy="23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54809" y="2445748"/>
            <a:ext cx="533157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86842" y="2445748"/>
            <a:ext cx="218975" cy="23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06479" y="2979091"/>
            <a:ext cx="542677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52694" y="2979091"/>
            <a:ext cx="542677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54809" y="3512433"/>
            <a:ext cx="533157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586842" y="3512433"/>
            <a:ext cx="218975" cy="238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2023-07-26T08:05:27Z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