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46" b="46908"/>
          <a:stretch>
            <a:fillRect/>
          </a:stretch>
        </p:blipFill>
        <p:spPr>
          <a:xfrm>
            <a:off x="4241165" y="3696335"/>
            <a:ext cx="3882390" cy="48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636770" y="2602230"/>
            <a:ext cx="309118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560" y="1626235"/>
            <a:ext cx="5007610" cy="886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78776" y="3189044"/>
            <a:ext cx="5169719" cy="790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33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2240491"/>
            <a:ext cx="695008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87768" y="2240491"/>
            <a:ext cx="1037752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58545" y="2240491"/>
            <a:ext cx="1009190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81719" y="2240491"/>
            <a:ext cx="704529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19206" y="2240491"/>
            <a:ext cx="380827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04760" y="2240491"/>
            <a:ext cx="228495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66280" y="2240491"/>
            <a:ext cx="999669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750471"/>
            <a:ext cx="7921190" cy="580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5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92860" y="1485265"/>
            <a:ext cx="5434965" cy="79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35900" y="2944069"/>
            <a:ext cx="10682181" cy="1773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5" y="4717370"/>
            <a:ext cx="11520000" cy="148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332865" y="5337810"/>
            <a:ext cx="6431915" cy="79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771140" y="1946910"/>
            <a:ext cx="5434965" cy="42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61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918743" y="1296654"/>
            <a:ext cx="552198" cy="2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2023-07-26T08:04:02Z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