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1" b="41498"/>
          <a:stretch>
            <a:fillRect/>
          </a:stretch>
        </p:blipFill>
        <p:spPr>
          <a:xfrm>
            <a:off x="4208780" y="3756660"/>
            <a:ext cx="3775075" cy="49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3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64396" y="3519335"/>
            <a:ext cx="533157" cy="24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44760" y="3567059"/>
            <a:ext cx="238016" cy="181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58677" y="3519335"/>
            <a:ext cx="542677" cy="24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33983" y="3624328"/>
            <a:ext cx="704528" cy="2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66677" y="3652963"/>
            <a:ext cx="238015" cy="190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3614783"/>
            <a:ext cx="695008" cy="24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6181" y="1245825"/>
            <a:ext cx="228495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24991" y="1245825"/>
            <a:ext cx="238016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2363" y="1245825"/>
            <a:ext cx="238016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72264" y="2674575"/>
            <a:ext cx="1094876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00099" y="2674575"/>
            <a:ext cx="108535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81785" y="3217501"/>
            <a:ext cx="108535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14413" y="3217501"/>
            <a:ext cx="1066314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1673901"/>
            <a:ext cx="2627702" cy="24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256" y="2197557"/>
            <a:ext cx="4846016" cy="30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9735" y="3321038"/>
            <a:ext cx="2627702" cy="24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9256" y="3835174"/>
            <a:ext cx="4846016" cy="314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4387393"/>
            <a:ext cx="695008" cy="30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92429" y="4968176"/>
            <a:ext cx="209454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30049" y="4968176"/>
            <a:ext cx="228495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7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120000" y="3316504"/>
            <a:ext cx="323702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