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7" b="-8679"/>
          <a:stretch>
            <a:fillRect/>
          </a:stretch>
        </p:blipFill>
        <p:spPr>
          <a:xfrm>
            <a:off x="4500880" y="2734945"/>
            <a:ext cx="319024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91" b="37037"/>
          <a:stretch>
            <a:fillRect/>
          </a:stretch>
        </p:blipFill>
        <p:spPr>
          <a:xfrm>
            <a:off x="3077210" y="3811905"/>
            <a:ext cx="6037580" cy="518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44958" y="1769945"/>
            <a:ext cx="352264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48033" y="1769945"/>
            <a:ext cx="2503933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73256" y="2284385"/>
            <a:ext cx="1294809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44760" y="2789298"/>
            <a:ext cx="371305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96033" y="2789298"/>
            <a:ext cx="380826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68396" y="3303738"/>
            <a:ext cx="380826" cy="22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19867" y="3303738"/>
            <a:ext cx="533157" cy="22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645289" y="3808651"/>
            <a:ext cx="380826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977190" y="3808651"/>
            <a:ext cx="352264" cy="22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57619" y="3808651"/>
            <a:ext cx="371306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366214" y="4323091"/>
            <a:ext cx="361785" cy="228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921057" y="5332917"/>
            <a:ext cx="209454" cy="238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1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49553" y="3513878"/>
            <a:ext cx="228495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87173" y="3513878"/>
            <a:ext cx="380826" cy="23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62148" y="3513878"/>
            <a:ext cx="218975" cy="23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9768" y="3513878"/>
            <a:ext cx="380826" cy="238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49553" y="4028408"/>
            <a:ext cx="228495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96694" y="4028408"/>
            <a:ext cx="361785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90710" y="4028408"/>
            <a:ext cx="342743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61619" y="4028408"/>
            <a:ext cx="371305" cy="22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1586" y="1660044"/>
            <a:ext cx="2056462" cy="372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68462" y="1640925"/>
            <a:ext cx="1304330" cy="363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82644" y="1631366"/>
            <a:ext cx="4608001" cy="458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57487" y="1650485"/>
            <a:ext cx="2265917" cy="382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52033" y="1046383"/>
            <a:ext cx="361785" cy="305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38235" y="1351280"/>
            <a:ext cx="32385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19140" y="1704167"/>
            <a:ext cx="361785" cy="4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0314" y="1904362"/>
            <a:ext cx="228495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33851" y="2323818"/>
            <a:ext cx="218975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05157" y="2733742"/>
            <a:ext cx="371305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21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918743" y="1162771"/>
            <a:ext cx="361785" cy="229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2023-07-26T07:20:52Z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