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7" r:id="rId5"/>
    <p:sldId id="266" r:id="rId6"/>
    <p:sldId id="265" r:id="rId7"/>
    <p:sldId id="264" r:id="rId8"/>
    <p:sldId id="268" r:id="rId9"/>
    <p:sldId id="262" r:id="rId10"/>
    <p:sldId id="261" r:id="rId11"/>
    <p:sldId id="269" r:id="rId12"/>
    <p:sldId id="260" r:id="rId13"/>
    <p:sldId id="25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1339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11"/>
          <a:stretch/>
        </p:blipFill>
        <p:spPr>
          <a:xfrm>
            <a:off x="426720" y="29844"/>
            <a:ext cx="9646194" cy="6632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28"/>
          <a:stretch/>
        </p:blipFill>
        <p:spPr>
          <a:xfrm>
            <a:off x="397691" y="708598"/>
            <a:ext cx="11054079" cy="4260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645147" y="1959429"/>
            <a:ext cx="1085024" cy="547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23510" y="1959429"/>
            <a:ext cx="1141747" cy="76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516927" y="2987946"/>
            <a:ext cx="1107530" cy="698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42778" y="3976915"/>
            <a:ext cx="1082479" cy="9267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43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89" y="350069"/>
            <a:ext cx="9984293" cy="6377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47665" y="1382487"/>
            <a:ext cx="909592" cy="600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50661" y="2099627"/>
            <a:ext cx="1043396" cy="948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41537" y="3048000"/>
            <a:ext cx="1051606" cy="885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68169" y="4993912"/>
            <a:ext cx="793660" cy="782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141537" y="6057446"/>
            <a:ext cx="1051606" cy="669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955" y="3744595"/>
            <a:ext cx="4275455" cy="516890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07" b="-8679"/>
          <a:stretch>
            <a:fillRect/>
          </a:stretch>
        </p:blipFill>
        <p:spPr>
          <a:xfrm>
            <a:off x="4500880" y="2734945"/>
            <a:ext cx="3190240" cy="71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>
          <a:xfrm>
            <a:off x="360000" y="359999"/>
            <a:ext cx="11149829" cy="5648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245457" y="4035962"/>
            <a:ext cx="580713" cy="63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73"/>
          <a:stretch/>
        </p:blipFill>
        <p:spPr>
          <a:xfrm>
            <a:off x="229371" y="754743"/>
            <a:ext cx="11149829" cy="2108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5282867" y="1983481"/>
            <a:ext cx="508333" cy="71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74395" y="1968244"/>
            <a:ext cx="716348" cy="731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0"/>
          <a:stretch/>
        </p:blipFill>
        <p:spPr>
          <a:xfrm>
            <a:off x="1056686" y="2699657"/>
            <a:ext cx="11294971" cy="3280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6692107" y="2863082"/>
            <a:ext cx="971436" cy="71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314593" y="3947774"/>
            <a:ext cx="1345227" cy="7113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91446" y="3947774"/>
            <a:ext cx="1020440" cy="860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314593" y="5019924"/>
            <a:ext cx="660836" cy="723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1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99"/>
          <a:stretch/>
        </p:blipFill>
        <p:spPr>
          <a:xfrm>
            <a:off x="621257" y="1088571"/>
            <a:ext cx="11019200" cy="32277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972751" y="3317860"/>
            <a:ext cx="523706" cy="717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77462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276600" y="1763159"/>
            <a:ext cx="499342" cy="1172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83002" y="3031768"/>
            <a:ext cx="576164" cy="38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35962" y="1769566"/>
            <a:ext cx="601771" cy="369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70198" y="4268342"/>
            <a:ext cx="544155" cy="294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63797" y="4614327"/>
            <a:ext cx="556958" cy="884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8" y="245982"/>
            <a:ext cx="8742408" cy="6367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876344" y="5950858"/>
            <a:ext cx="1583999" cy="520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" y="840285"/>
            <a:ext cx="10811692" cy="4616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017451" y="3585029"/>
            <a:ext cx="2915919" cy="683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42471" y="4673601"/>
            <a:ext cx="2119358" cy="630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61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6"/>
          <a:stretch/>
        </p:blipFill>
        <p:spPr>
          <a:xfrm>
            <a:off x="359999" y="204390"/>
            <a:ext cx="10743429" cy="6457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52941" y="3433222"/>
            <a:ext cx="8986145" cy="2982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2023-07-26T07:28:03Z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