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1373" y="8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26" b="24835"/>
          <a:stretch>
            <a:fillRect/>
          </a:stretch>
        </p:blipFill>
        <p:spPr>
          <a:xfrm>
            <a:off x="3879850" y="3735070"/>
            <a:ext cx="4432300" cy="649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307" b="-8679"/>
          <a:stretch>
            <a:fillRect/>
          </a:stretch>
        </p:blipFill>
        <p:spPr>
          <a:xfrm>
            <a:off x="4500880" y="2734945"/>
            <a:ext cx="3190240" cy="715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16793" y="2468923"/>
            <a:ext cx="856859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68264" y="2468923"/>
            <a:ext cx="837818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67338" y="2468923"/>
            <a:ext cx="704529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33123" y="2468923"/>
            <a:ext cx="847338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230066"/>
            <a:ext cx="11520000" cy="17485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/>
          <p:cNvSpPr/>
          <p:nvPr/>
        </p:nvSpPr>
        <p:spPr bwMode="white">
          <a:xfrm>
            <a:off x="1112132" y="4529550"/>
            <a:ext cx="1551867" cy="305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158743" y="4539105"/>
            <a:ext cx="1561388" cy="2962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567471" y="4529550"/>
            <a:ext cx="1409058" cy="305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23603" y="4529550"/>
            <a:ext cx="1409057" cy="305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62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937785" y="1075488"/>
            <a:ext cx="218975" cy="228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14082" y="1619260"/>
            <a:ext cx="380827" cy="228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23272" y="2153491"/>
            <a:ext cx="238015" cy="228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654809" y="2697263"/>
            <a:ext cx="361785" cy="238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66148" y="3241034"/>
            <a:ext cx="218975" cy="2289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59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78247" y="1285060"/>
            <a:ext cx="152330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44561" y="1265986"/>
            <a:ext cx="371305" cy="22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15008" y="1275523"/>
            <a:ext cx="209454" cy="219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881322" y="1265986"/>
            <a:ext cx="352264" cy="228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54760" y="1373505"/>
            <a:ext cx="214630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272661" y="1638713"/>
            <a:ext cx="228495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91371" y="1638713"/>
            <a:ext cx="142809" cy="25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61553" y="1619628"/>
            <a:ext cx="276099" cy="276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90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8795305" y="1874430"/>
            <a:ext cx="209454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7785" y="1874430"/>
            <a:ext cx="21897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205355" y="2417339"/>
            <a:ext cx="352264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52561" y="2417339"/>
            <a:ext cx="22849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871471" y="3512681"/>
            <a:ext cx="361785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23404" y="3512681"/>
            <a:ext cx="390347" cy="22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