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9" r:id="rId4"/>
    <p:sldId id="264" r:id="rId5"/>
    <p:sldId id="263" r:id="rId6"/>
    <p:sldId id="262" r:id="rId7"/>
    <p:sldId id="270" r:id="rId8"/>
    <p:sldId id="260" r:id="rId9"/>
    <p:sldId id="258" r:id="rId10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7" d="100"/>
          <a:sy n="87" d="100"/>
        </p:scale>
        <p:origin x="480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293" b="26084"/>
          <a:stretch>
            <a:fillRect/>
          </a:stretch>
        </p:blipFill>
        <p:spPr>
          <a:xfrm>
            <a:off x="3989705" y="3735070"/>
            <a:ext cx="4113530" cy="63881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307" b="-8679"/>
          <a:stretch>
            <a:fillRect/>
          </a:stretch>
        </p:blipFill>
        <p:spPr>
          <a:xfrm>
            <a:off x="4500880" y="2570480"/>
            <a:ext cx="3190240" cy="71564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36114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2597355" y="1807366"/>
            <a:ext cx="228495" cy="22853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7624264" y="1807366"/>
            <a:ext cx="542677" cy="23805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0889851" y="1807366"/>
            <a:ext cx="542677" cy="23805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6281851" y="2292995"/>
            <a:ext cx="361785" cy="30470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4920396" y="2835757"/>
            <a:ext cx="209454" cy="23805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9652165" y="3349953"/>
            <a:ext cx="304661" cy="22853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3587504" y="4378345"/>
            <a:ext cx="342743" cy="22853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7072066" y="4368823"/>
            <a:ext cx="533157" cy="23805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63314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1127867" y="1132770"/>
            <a:ext cx="218975" cy="17172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11118347" y="1638409"/>
            <a:ext cx="228495" cy="17172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1118347" y="2153590"/>
            <a:ext cx="228495" cy="17172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1127867" y="2668770"/>
            <a:ext cx="218975" cy="17172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90057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矩形 8"/>
          <p:cNvSpPr/>
          <p:nvPr/>
        </p:nvSpPr>
        <p:spPr bwMode="white">
          <a:xfrm>
            <a:off x="1131173" y="2907541"/>
            <a:ext cx="333223" cy="22899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2254611" y="2898000"/>
            <a:ext cx="390347" cy="23853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3844561" y="2898000"/>
            <a:ext cx="218975" cy="23853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4910876" y="2898000"/>
            <a:ext cx="390347" cy="23853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6757884" y="2907541"/>
            <a:ext cx="218975" cy="22899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7900363" y="2907541"/>
            <a:ext cx="161851" cy="22899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/>
        </p:nvSpPr>
        <p:spPr bwMode="white">
          <a:xfrm>
            <a:off x="9318942" y="2898000"/>
            <a:ext cx="361785" cy="23853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/>
          <p:cNvSpPr/>
          <p:nvPr/>
        </p:nvSpPr>
        <p:spPr bwMode="white">
          <a:xfrm>
            <a:off x="10432859" y="2898000"/>
            <a:ext cx="390347" cy="23853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51771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0337652" y="1256111"/>
            <a:ext cx="323702" cy="476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10347173" y="1370508"/>
            <a:ext cx="304661" cy="476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0328132" y="1475372"/>
            <a:ext cx="352264" cy="476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2549752" y="1637435"/>
            <a:ext cx="142809" cy="20972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3263801" y="1637435"/>
            <a:ext cx="199933" cy="20972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3996892" y="1637435"/>
            <a:ext cx="209454" cy="2192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4729983" y="1637435"/>
            <a:ext cx="218975" cy="20972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5482115" y="1637435"/>
            <a:ext cx="199933" cy="2192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1055008" y="2075958"/>
            <a:ext cx="199933" cy="2192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1788099" y="2085491"/>
            <a:ext cx="199933" cy="20972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/>
        </p:nvSpPr>
        <p:spPr bwMode="white">
          <a:xfrm>
            <a:off x="2530710" y="2075958"/>
            <a:ext cx="199933" cy="2192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/>
          <p:cNvSpPr/>
          <p:nvPr/>
        </p:nvSpPr>
        <p:spPr bwMode="white">
          <a:xfrm>
            <a:off x="3949289" y="2075958"/>
            <a:ext cx="333223" cy="2192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/>
          <p:cNvSpPr/>
          <p:nvPr/>
        </p:nvSpPr>
        <p:spPr bwMode="white">
          <a:xfrm>
            <a:off x="4682380" y="2085491"/>
            <a:ext cx="295140" cy="20972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/>
          <p:cNvSpPr/>
          <p:nvPr/>
        </p:nvSpPr>
        <p:spPr bwMode="white">
          <a:xfrm>
            <a:off x="5424991" y="2075958"/>
            <a:ext cx="323702" cy="2192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9" name="矩形 18"/>
          <p:cNvSpPr/>
          <p:nvPr/>
        </p:nvSpPr>
        <p:spPr bwMode="white">
          <a:xfrm>
            <a:off x="9680727" y="2276153"/>
            <a:ext cx="352264" cy="27645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0" name="矩形 19"/>
          <p:cNvSpPr/>
          <p:nvPr/>
        </p:nvSpPr>
        <p:spPr bwMode="white">
          <a:xfrm>
            <a:off x="997884" y="2514480"/>
            <a:ext cx="333223" cy="2192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1" name="矩形 20"/>
          <p:cNvSpPr/>
          <p:nvPr/>
        </p:nvSpPr>
        <p:spPr bwMode="white">
          <a:xfrm>
            <a:off x="1730975" y="2514480"/>
            <a:ext cx="342743" cy="2192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2" name="矩形 21"/>
          <p:cNvSpPr/>
          <p:nvPr/>
        </p:nvSpPr>
        <p:spPr bwMode="white">
          <a:xfrm>
            <a:off x="2473586" y="2524013"/>
            <a:ext cx="333223" cy="20972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3" name="矩形 22"/>
          <p:cNvSpPr/>
          <p:nvPr/>
        </p:nvSpPr>
        <p:spPr bwMode="white">
          <a:xfrm>
            <a:off x="3206677" y="2514480"/>
            <a:ext cx="333223" cy="2192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4" name="矩形 23"/>
          <p:cNvSpPr/>
          <p:nvPr/>
        </p:nvSpPr>
        <p:spPr bwMode="white">
          <a:xfrm>
            <a:off x="3949289" y="2524013"/>
            <a:ext cx="323702" cy="20972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5" name="矩形 24"/>
          <p:cNvSpPr/>
          <p:nvPr/>
        </p:nvSpPr>
        <p:spPr bwMode="white">
          <a:xfrm>
            <a:off x="5424991" y="2514480"/>
            <a:ext cx="333223" cy="2192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6" name="矩形 25"/>
          <p:cNvSpPr/>
          <p:nvPr/>
        </p:nvSpPr>
        <p:spPr bwMode="white">
          <a:xfrm>
            <a:off x="978842" y="2962536"/>
            <a:ext cx="352264" cy="2192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7" name="矩形 26"/>
          <p:cNvSpPr/>
          <p:nvPr/>
        </p:nvSpPr>
        <p:spPr bwMode="white">
          <a:xfrm>
            <a:off x="1711933" y="2962536"/>
            <a:ext cx="314181" cy="2192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8" name="矩形 27"/>
          <p:cNvSpPr/>
          <p:nvPr/>
        </p:nvSpPr>
        <p:spPr bwMode="white">
          <a:xfrm>
            <a:off x="2454545" y="2962536"/>
            <a:ext cx="342743" cy="2192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9" name="矩形 28"/>
          <p:cNvSpPr/>
          <p:nvPr/>
        </p:nvSpPr>
        <p:spPr bwMode="white">
          <a:xfrm>
            <a:off x="3197157" y="2962536"/>
            <a:ext cx="342743" cy="2192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30" name="矩形 29"/>
          <p:cNvSpPr/>
          <p:nvPr/>
        </p:nvSpPr>
        <p:spPr bwMode="white">
          <a:xfrm>
            <a:off x="3930247" y="2962536"/>
            <a:ext cx="361785" cy="2192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31" name="矩形 30"/>
          <p:cNvSpPr/>
          <p:nvPr/>
        </p:nvSpPr>
        <p:spPr bwMode="white">
          <a:xfrm>
            <a:off x="4663338" y="2962536"/>
            <a:ext cx="352264" cy="2192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32" name="矩形 31"/>
          <p:cNvSpPr/>
          <p:nvPr/>
        </p:nvSpPr>
        <p:spPr bwMode="white">
          <a:xfrm>
            <a:off x="5405950" y="2962536"/>
            <a:ext cx="352264" cy="2192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33" name="矩形 32"/>
          <p:cNvSpPr/>
          <p:nvPr/>
        </p:nvSpPr>
        <p:spPr bwMode="white">
          <a:xfrm>
            <a:off x="978842" y="3401059"/>
            <a:ext cx="342743" cy="2192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34" name="矩形 33"/>
          <p:cNvSpPr/>
          <p:nvPr/>
        </p:nvSpPr>
        <p:spPr bwMode="white">
          <a:xfrm>
            <a:off x="1711933" y="3401059"/>
            <a:ext cx="352264" cy="2192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35" name="矩形 34"/>
          <p:cNvSpPr/>
          <p:nvPr/>
        </p:nvSpPr>
        <p:spPr bwMode="white">
          <a:xfrm>
            <a:off x="2454545" y="3401059"/>
            <a:ext cx="352264" cy="2192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36" name="矩形 35"/>
          <p:cNvSpPr/>
          <p:nvPr/>
        </p:nvSpPr>
        <p:spPr bwMode="white">
          <a:xfrm>
            <a:off x="3187636" y="3401059"/>
            <a:ext cx="352264" cy="2192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37" name="矩形 36"/>
          <p:cNvSpPr/>
          <p:nvPr/>
        </p:nvSpPr>
        <p:spPr bwMode="white">
          <a:xfrm>
            <a:off x="3930247" y="3401059"/>
            <a:ext cx="314181" cy="2192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38" name="矩形 37"/>
          <p:cNvSpPr/>
          <p:nvPr/>
        </p:nvSpPr>
        <p:spPr bwMode="white">
          <a:xfrm>
            <a:off x="8090776" y="3305728"/>
            <a:ext cx="352264" cy="27645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  <p:bldP spid="14" grpId="0" bldLvl="0" animBg="1"/>
      <p:bldP spid="15" grpId="0" bldLvl="0" animBg="1"/>
      <p:bldP spid="16" grpId="0" bldLvl="0" animBg="1"/>
      <p:bldP spid="17" grpId="0" bldLvl="0" animBg="1"/>
      <p:bldP spid="18" grpId="0" bldLvl="0" animBg="1"/>
      <p:bldP spid="19" grpId="0" bldLvl="0" animBg="1"/>
      <p:bldP spid="20" grpId="0" bldLvl="0" animBg="1"/>
      <p:bldP spid="21" grpId="0" bldLvl="0" animBg="1"/>
      <p:bldP spid="22" grpId="0" bldLvl="0" animBg="1"/>
      <p:bldP spid="23" grpId="0" bldLvl="0" animBg="1"/>
      <p:bldP spid="24" grpId="0" bldLvl="0" animBg="1"/>
      <p:bldP spid="25" grpId="0" bldLvl="0" animBg="1"/>
      <p:bldP spid="26" grpId="0" bldLvl="0" animBg="1"/>
      <p:bldP spid="27" grpId="0" bldLvl="0" animBg="1"/>
      <p:bldP spid="28" grpId="0" bldLvl="0" animBg="1"/>
      <p:bldP spid="29" grpId="0" bldLvl="0" animBg="1"/>
      <p:bldP spid="30" grpId="0" bldLvl="0" animBg="1"/>
      <p:bldP spid="31" grpId="0" bldLvl="0" animBg="1"/>
      <p:bldP spid="32" grpId="0" bldLvl="0" animBg="1"/>
      <p:bldP spid="33" grpId="0" bldLvl="0" animBg="1"/>
      <p:bldP spid="34" grpId="0" bldLvl="0" animBg="1"/>
      <p:bldP spid="35" grpId="0" bldLvl="0" animBg="1"/>
      <p:bldP spid="36" grpId="0" bldLvl="0" animBg="1"/>
      <p:bldP spid="37" grpId="0" bldLvl="0" animBg="1"/>
      <p:bldP spid="38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34514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矩形 7"/>
          <p:cNvSpPr/>
          <p:nvPr/>
        </p:nvSpPr>
        <p:spPr bwMode="white">
          <a:xfrm>
            <a:off x="769388" y="2314285"/>
            <a:ext cx="5074512" cy="30505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5815338" y="2495414"/>
            <a:ext cx="180892" cy="1239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5" baseType="lpstr">
      <vt:lpstr>Arial</vt:lpstr>
      <vt:lpstr>宋体</vt:lpstr>
      <vt:lpstr>Wingdings</vt:lpstr>
      <vt:lpstr>微软雅黑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JIO酱紫</cp:lastModifiedBy>
  <cp:revision>5</cp:revision>
  <dcterms:created xsi:type="dcterms:W3CDTF">2023-07-20T00:26:00Z</dcterms:created>
  <dcterms:modified xsi:type="dcterms:W3CDTF">2023-07-29T03:39:14Z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2052-10.1.0.7698</vt:lpwstr>
  </property>
</Properties>
</file>