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99" b="30868"/>
          <a:stretch>
            <a:fillRect/>
          </a:stretch>
        </p:blipFill>
        <p:spPr>
          <a:xfrm>
            <a:off x="3724275" y="3636645"/>
            <a:ext cx="4850130" cy="682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01" b="5033"/>
          <a:stretch>
            <a:fillRect/>
          </a:stretch>
        </p:blipFill>
        <p:spPr>
          <a:xfrm>
            <a:off x="4996180" y="2691130"/>
            <a:ext cx="2200275" cy="55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46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919735" y="1799180"/>
            <a:ext cx="533157" cy="22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04495" y="1799180"/>
            <a:ext cx="685487" cy="22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25785" y="2304323"/>
            <a:ext cx="675966" cy="238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20000" y="2304323"/>
            <a:ext cx="523636" cy="238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06214" y="2818997"/>
            <a:ext cx="209454" cy="238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95107" y="2818997"/>
            <a:ext cx="209454" cy="238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14743" y="3390857"/>
            <a:ext cx="209454" cy="22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597355" y="3953185"/>
            <a:ext cx="228495" cy="238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985388" y="4525045"/>
            <a:ext cx="1351933" cy="276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7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30512" y="1648041"/>
            <a:ext cx="266578" cy="228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31041" y="2668933"/>
            <a:ext cx="276099" cy="228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91966" y="3699366"/>
            <a:ext cx="257057" cy="228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59735" y="1559892"/>
            <a:ext cx="2599140" cy="818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59735" y="3607327"/>
            <a:ext cx="2275438" cy="818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11272" y="3645418"/>
            <a:ext cx="1332892" cy="238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95900" y="3607327"/>
            <a:ext cx="3056132" cy="818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37652" y="3645418"/>
            <a:ext cx="1332892" cy="238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4920396" y="2371484"/>
            <a:ext cx="695008" cy="228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86115" y="2371484"/>
            <a:ext cx="704528" cy="228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670876" y="2371484"/>
            <a:ext cx="647404" cy="228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2023-07-26T07:19:02Z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