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763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13" b="38241"/>
          <a:stretch>
            <a:fillRect/>
          </a:stretch>
        </p:blipFill>
        <p:spPr>
          <a:xfrm>
            <a:off x="4361815" y="3686175"/>
            <a:ext cx="3915410" cy="561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01" b="5033"/>
          <a:stretch>
            <a:fillRect/>
          </a:stretch>
        </p:blipFill>
        <p:spPr>
          <a:xfrm>
            <a:off x="4996180" y="2691130"/>
            <a:ext cx="2200275" cy="55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1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54545" y="2132319"/>
            <a:ext cx="380826" cy="228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20595" y="2132319"/>
            <a:ext cx="542677" cy="228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67008" y="2132319"/>
            <a:ext cx="523637" cy="228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23537" y="2132319"/>
            <a:ext cx="685487" cy="228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54545" y="3018478"/>
            <a:ext cx="380826" cy="238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320595" y="3018478"/>
            <a:ext cx="542677" cy="238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967008" y="3018478"/>
            <a:ext cx="514115" cy="238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90181" y="3018478"/>
            <a:ext cx="533156" cy="238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6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6512" y="1629281"/>
            <a:ext cx="1104396" cy="782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97090" y="1629281"/>
            <a:ext cx="1123438" cy="782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05818" y="1629281"/>
            <a:ext cx="1113917" cy="782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52429" y="1629281"/>
            <a:ext cx="1437619" cy="782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5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59735" y="1075148"/>
            <a:ext cx="2284958" cy="1392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77983" y="1094219"/>
            <a:ext cx="1009190" cy="247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59735" y="3268270"/>
            <a:ext cx="2932363" cy="848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4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59735" y="3405060"/>
            <a:ext cx="2446809" cy="3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38776" y="3405060"/>
            <a:ext cx="2932363" cy="3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64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035305" y="2000522"/>
            <a:ext cx="675966" cy="238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2023-07-26T07:11:04Z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