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16301"/>
          <a:stretch>
            <a:fillRect/>
          </a:stretch>
        </p:blipFill>
        <p:spPr>
          <a:xfrm>
            <a:off x="4152900" y="3724275"/>
            <a:ext cx="3618865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9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77917" y="2097742"/>
            <a:ext cx="228495" cy="24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38975" y="2097742"/>
            <a:ext cx="218975" cy="24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5239" y="2097742"/>
            <a:ext cx="228496" cy="24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73586" y="2393731"/>
            <a:ext cx="22849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63206" y="2393731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19471" y="2393731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80528" y="2393731"/>
            <a:ext cx="238016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68991" y="1266536"/>
            <a:ext cx="238016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0677" y="1304706"/>
            <a:ext cx="228495" cy="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0677" y="1371504"/>
            <a:ext cx="228495" cy="4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66545" y="1266536"/>
            <a:ext cx="228496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78512" y="1896341"/>
            <a:ext cx="238016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63008" y="1896341"/>
            <a:ext cx="238016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61619" y="1896341"/>
            <a:ext cx="238016" cy="181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2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5975" y="1655445"/>
            <a:ext cx="1924050" cy="127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0060" y="1083945"/>
            <a:ext cx="989965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36950" y="1656080"/>
            <a:ext cx="1891030" cy="127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72925" y="1084215"/>
            <a:ext cx="999669" cy="39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52490" y="1656080"/>
            <a:ext cx="2252345" cy="108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05345" y="1083945"/>
            <a:ext cx="999490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29345" y="1656080"/>
            <a:ext cx="2074545" cy="127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37750" y="1083945"/>
            <a:ext cx="99949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animBg="1"/>
      <p:bldP spid="12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54347" y="2683551"/>
            <a:ext cx="218975" cy="1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82842" y="1426548"/>
            <a:ext cx="1532826" cy="97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14545" y="2683551"/>
            <a:ext cx="218975" cy="1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00099" y="1426548"/>
            <a:ext cx="1532826" cy="97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7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046076"/>
            <a:ext cx="2932363" cy="81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9705" y="2590800"/>
            <a:ext cx="4290695" cy="84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0210"/>
            <a:ext cx="11520000" cy="326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2532721"/>
            <a:ext cx="2684826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0495" y="2532721"/>
            <a:ext cx="2932363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07272" y="3561647"/>
            <a:ext cx="2922842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00495" y="3590228"/>
            <a:ext cx="1028231" cy="238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7" r="68493" b="-3607"/>
          <a:stretch>
            <a:fillRect/>
          </a:stretch>
        </p:blipFill>
        <p:spPr>
          <a:xfrm>
            <a:off x="227965" y="85090"/>
            <a:ext cx="3629660" cy="84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