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3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53" b="32003"/>
          <a:stretch>
            <a:fillRect/>
          </a:stretch>
        </p:blipFill>
        <p:spPr>
          <a:xfrm>
            <a:off x="4451350" y="3658870"/>
            <a:ext cx="328866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01" b="5033"/>
          <a:stretch>
            <a:fillRect/>
          </a:stretch>
        </p:blipFill>
        <p:spPr>
          <a:xfrm>
            <a:off x="4996180" y="2691130"/>
            <a:ext cx="2200275" cy="551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8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195173" y="1930976"/>
            <a:ext cx="571239" cy="24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40165" y="2083313"/>
            <a:ext cx="571239" cy="24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67206" y="2597451"/>
            <a:ext cx="399867" cy="24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14280" y="2597451"/>
            <a:ext cx="399867" cy="24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32859" y="2597451"/>
            <a:ext cx="542677" cy="24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235570" y="3149673"/>
            <a:ext cx="466512" cy="209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397090" y="3149673"/>
            <a:ext cx="333223" cy="209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329454" y="3263926"/>
            <a:ext cx="552198" cy="24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795636" y="3263926"/>
            <a:ext cx="571239" cy="24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78776" y="3778063"/>
            <a:ext cx="571239" cy="24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264132" y="3778063"/>
            <a:ext cx="399867" cy="24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178115" y="3778063"/>
            <a:ext cx="571239" cy="24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405619" y="3930400"/>
            <a:ext cx="399867" cy="24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338644" y="3930400"/>
            <a:ext cx="552198" cy="24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319272" y="3930400"/>
            <a:ext cx="571239" cy="24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318942" y="3930400"/>
            <a:ext cx="571239" cy="24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7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26235" y="1141095"/>
            <a:ext cx="799465" cy="410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20565" y="1141095"/>
            <a:ext cx="799465" cy="353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473190" y="1652270"/>
            <a:ext cx="1903095" cy="1355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538720" y="1141095"/>
            <a:ext cx="837565" cy="40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661525" y="1750695"/>
            <a:ext cx="1866900" cy="1416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594975" y="1141095"/>
            <a:ext cx="837565" cy="40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544830" y="1652270"/>
            <a:ext cx="2112010" cy="1355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672840" y="1652270"/>
            <a:ext cx="2112010" cy="1355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2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22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835371" y="2757739"/>
            <a:ext cx="218975" cy="162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91865" y="1382395"/>
            <a:ext cx="1724660" cy="983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47966" y="2757739"/>
            <a:ext cx="218975" cy="162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37905" y="1382395"/>
            <a:ext cx="1751965" cy="1049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  <p:bldP spid="8" grpId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61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97752" y="1647977"/>
            <a:ext cx="6236033" cy="86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8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988033" y="1512570"/>
            <a:ext cx="238016" cy="238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67933" y="1503044"/>
            <a:ext cx="218975" cy="24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57355" y="1512570"/>
            <a:ext cx="161851" cy="238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85586" y="1512570"/>
            <a:ext cx="218975" cy="238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988033" y="2093617"/>
            <a:ext cx="228495" cy="24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682049" y="2093617"/>
            <a:ext cx="218975" cy="238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167933" y="2684191"/>
            <a:ext cx="218975" cy="24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2023-07-26T07:04:00Z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