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667" y="4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9" b="11883"/>
          <a:stretch>
            <a:fillRect/>
          </a:stretch>
        </p:blipFill>
        <p:spPr>
          <a:xfrm>
            <a:off x="4065270" y="3735070"/>
            <a:ext cx="3783330" cy="7486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01" b="5033"/>
          <a:stretch>
            <a:fillRect/>
          </a:stretch>
        </p:blipFill>
        <p:spPr>
          <a:xfrm>
            <a:off x="4996180" y="2691130"/>
            <a:ext cx="2200275" cy="551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007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902677" y="2783627"/>
            <a:ext cx="152330" cy="2290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245421" y="2783627"/>
            <a:ext cx="542677" cy="2385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092429" y="2783627"/>
            <a:ext cx="552198" cy="2385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939438" y="2783627"/>
            <a:ext cx="533157" cy="2385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776925" y="2783627"/>
            <a:ext cx="552198" cy="2385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633454" y="2783627"/>
            <a:ext cx="542677" cy="2385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480462" y="2783627"/>
            <a:ext cx="542677" cy="2385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957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35768" y="1685668"/>
            <a:ext cx="3018049" cy="3051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262479" y="1695205"/>
            <a:ext cx="3056132" cy="2956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350148" y="2868278"/>
            <a:ext cx="8901818" cy="5817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731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69256" y="1093701"/>
            <a:ext cx="2123107" cy="8480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69256" y="2742148"/>
            <a:ext cx="2760991" cy="8480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764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69388" y="2182312"/>
            <a:ext cx="3570247" cy="8586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482446" y="2210935"/>
            <a:ext cx="1275768" cy="2480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457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21945" y="2290445"/>
            <a:ext cx="2818130" cy="485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521075" y="2400935"/>
            <a:ext cx="1485265" cy="374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367206" y="1983129"/>
            <a:ext cx="371305" cy="238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509685" y="3090677"/>
            <a:ext cx="361785" cy="229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099636" y="1983129"/>
            <a:ext cx="371305" cy="238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1942401" y="1983129"/>
            <a:ext cx="371305" cy="238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634801" y="1983129"/>
            <a:ext cx="371305" cy="238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animBg="1"/>
      <p:bldP spid="7" grpId="0" animBg="1"/>
      <p:bldP spid="8" grpId="0" animBg="1"/>
      <p:bldP spid="2" grpId="0" bldLvl="0" animBg="1"/>
      <p:bldP spid="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2023-07-26T06:59:51Z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