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9" b="-27574"/>
          <a:stretch>
            <a:fillRect/>
          </a:stretch>
        </p:blipFill>
        <p:spPr>
          <a:xfrm>
            <a:off x="4065270" y="3636645"/>
            <a:ext cx="450913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64066" y="1829915"/>
            <a:ext cx="399867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52628" y="1829915"/>
            <a:ext cx="399867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26380" y="2412154"/>
            <a:ext cx="4331900" cy="63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05421" y="2383519"/>
            <a:ext cx="4379504" cy="127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7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26247" y="1065868"/>
            <a:ext cx="637884" cy="313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68198" y="1065868"/>
            <a:ext cx="628363" cy="313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14876" y="1065868"/>
            <a:ext cx="837818" cy="313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80528" y="1065868"/>
            <a:ext cx="837818" cy="313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59105" y="1555750"/>
            <a:ext cx="1682750" cy="150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314065" y="1555750"/>
            <a:ext cx="1682750" cy="150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017260" y="1555750"/>
            <a:ext cx="2035434" cy="150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095740" y="1379855"/>
            <a:ext cx="2022606" cy="150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2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4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16396" y="2009989"/>
            <a:ext cx="333223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54280" y="2009989"/>
            <a:ext cx="447471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39768" y="2009989"/>
            <a:ext cx="447471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25256" y="2009989"/>
            <a:ext cx="447471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01223" y="2009989"/>
            <a:ext cx="466512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68793" y="2744378"/>
            <a:ext cx="447471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54280" y="2744378"/>
            <a:ext cx="447471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20727" y="2744378"/>
            <a:ext cx="466512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06214" y="2744378"/>
            <a:ext cx="466512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01223" y="2744378"/>
            <a:ext cx="466512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8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97950" y="1626874"/>
            <a:ext cx="3170380" cy="84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10347" y="2207503"/>
            <a:ext cx="2760991" cy="85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56958" y="2236073"/>
            <a:ext cx="1028231" cy="2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2023-07-26T06:58:38Z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