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56" b="6007"/>
          <a:stretch>
            <a:fillRect/>
          </a:stretch>
        </p:blipFill>
        <p:spPr>
          <a:xfrm>
            <a:off x="2643505" y="3636645"/>
            <a:ext cx="6905625" cy="814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14" b="2154"/>
          <a:stretch>
            <a:fillRect/>
          </a:stretch>
        </p:blipFill>
        <p:spPr>
          <a:xfrm>
            <a:off x="4979670" y="2646680"/>
            <a:ext cx="223329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5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089785" y="1722729"/>
            <a:ext cx="323702" cy="295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65950" y="2246856"/>
            <a:ext cx="218975" cy="171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89785" y="2675687"/>
            <a:ext cx="323702" cy="295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64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30578" y="1447269"/>
            <a:ext cx="361785" cy="305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53619" y="1447269"/>
            <a:ext cx="361785" cy="305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66876" y="1447269"/>
            <a:ext cx="371305" cy="305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2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82842" y="1322677"/>
            <a:ext cx="1751801" cy="695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43041" y="1284551"/>
            <a:ext cx="2218314" cy="733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59074" y="3057402"/>
            <a:ext cx="2170710" cy="686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19272" y="3009744"/>
            <a:ext cx="2227834" cy="733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05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690578" y="1236311"/>
            <a:ext cx="780694" cy="247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14677" y="1912594"/>
            <a:ext cx="628363" cy="247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18809" y="1912594"/>
            <a:ext cx="647404" cy="247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56628" y="1912594"/>
            <a:ext cx="894942" cy="247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07235" y="2026920"/>
            <a:ext cx="900430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044495" y="2026896"/>
            <a:ext cx="647404" cy="247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015603" y="2026896"/>
            <a:ext cx="637884" cy="247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2991485" y="2026920"/>
            <a:ext cx="900430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81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07272" y="1464914"/>
            <a:ext cx="6112264" cy="781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2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273322" y="2192347"/>
            <a:ext cx="1361454" cy="1316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43900" y="2459564"/>
            <a:ext cx="3408396" cy="782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2023-07-26T05:36:00Z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