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5" r:id="rId7"/>
    <p:sldId id="264" r:id="rId8"/>
    <p:sldId id="263" r:id="rId9"/>
    <p:sldId id="262" r:id="rId10"/>
    <p:sldId id="268" r:id="rId11"/>
    <p:sldId id="261" r:id="rId12"/>
    <p:sldId id="269" r:id="rId13"/>
    <p:sldId id="260" r:id="rId14"/>
    <p:sldId id="25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6"/>
          <a:stretch/>
        </p:blipFill>
        <p:spPr>
          <a:xfrm>
            <a:off x="522046" y="763930"/>
            <a:ext cx="10821144" cy="2969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47154" y="763930"/>
            <a:ext cx="10103438" cy="3078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1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94"/>
          <a:stretch/>
        </p:blipFill>
        <p:spPr>
          <a:xfrm>
            <a:off x="360000" y="359999"/>
            <a:ext cx="10751696" cy="6254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8"/>
          <a:stretch/>
        </p:blipFill>
        <p:spPr>
          <a:xfrm>
            <a:off x="556770" y="856527"/>
            <a:ext cx="11098936" cy="3335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10965" y="771945"/>
            <a:ext cx="7156589" cy="3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46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612800" cy="6391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79318" y="2527912"/>
            <a:ext cx="6467376" cy="400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11028" y="5798916"/>
            <a:ext cx="2002420" cy="833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560" y="3653790"/>
            <a:ext cx="5772150" cy="58420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4" b="2154"/>
          <a:stretch>
            <a:fillRect/>
          </a:stretch>
        </p:blipFill>
        <p:spPr>
          <a:xfrm>
            <a:off x="4979670" y="2646680"/>
            <a:ext cx="223329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74"/>
          <a:stretch/>
        </p:blipFill>
        <p:spPr>
          <a:xfrm>
            <a:off x="361749" y="591747"/>
            <a:ext cx="11062464" cy="4130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9"/>
          <a:stretch/>
        </p:blipFill>
        <p:spPr>
          <a:xfrm>
            <a:off x="280727" y="519306"/>
            <a:ext cx="11062464" cy="6244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149163" y="1777920"/>
            <a:ext cx="809641" cy="675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35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360045"/>
            <a:ext cx="11075742" cy="5737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34400" y="485083"/>
            <a:ext cx="715524" cy="857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8552506" cy="6484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42902" y="3274971"/>
            <a:ext cx="1338383" cy="533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65066" y="3274970"/>
            <a:ext cx="1369648" cy="614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42902" y="4628498"/>
            <a:ext cx="678627" cy="499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46586" y="5888439"/>
            <a:ext cx="713566" cy="581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0543352" cy="6503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120842" y="3475530"/>
            <a:ext cx="3810236" cy="2242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2207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63123" y="1417391"/>
            <a:ext cx="4516130" cy="3700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8"/>
          <a:stretch/>
        </p:blipFill>
        <p:spPr>
          <a:xfrm>
            <a:off x="360000" y="359999"/>
            <a:ext cx="10821144" cy="5496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2023-07-26T05:40:10Z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