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7" b="38133"/>
          <a:stretch>
            <a:fillRect/>
          </a:stretch>
        </p:blipFill>
        <p:spPr>
          <a:xfrm>
            <a:off x="3050540" y="3834130"/>
            <a:ext cx="6092190" cy="55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 b="-6220"/>
          <a:stretch>
            <a:fillRect/>
          </a:stretch>
        </p:blipFill>
        <p:spPr>
          <a:xfrm>
            <a:off x="4785360" y="2668270"/>
            <a:ext cx="2620645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8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12066" y="2297630"/>
            <a:ext cx="371305" cy="22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92099" y="2297630"/>
            <a:ext cx="333223" cy="22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76925" y="2297630"/>
            <a:ext cx="533157" cy="22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09289" y="2307175"/>
            <a:ext cx="228495" cy="219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35900" y="2879873"/>
            <a:ext cx="533157" cy="22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092099" y="2879873"/>
            <a:ext cx="380826" cy="22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38776" y="2879873"/>
            <a:ext cx="209454" cy="22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76000" y="2879873"/>
            <a:ext cx="514115" cy="22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5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59735" y="3247138"/>
            <a:ext cx="2132628" cy="304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14942" y="3313838"/>
            <a:ext cx="2132628" cy="304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99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16793" y="1094544"/>
            <a:ext cx="2751471" cy="849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5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9256" y="1608234"/>
            <a:ext cx="6302677" cy="85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69256" y="3256667"/>
            <a:ext cx="3084694" cy="848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4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0842247" y="2067491"/>
            <a:ext cx="390346" cy="238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2023-07-26T05:25:48Z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