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9" r:id="rId4"/>
    <p:sldId id="266" r:id="rId5"/>
    <p:sldId id="265" r:id="rId6"/>
    <p:sldId id="264" r:id="rId7"/>
    <p:sldId id="263" r:id="rId8"/>
    <p:sldId id="262" r:id="rId9"/>
    <p:sldId id="261" r:id="rId10"/>
    <p:sldId id="267" r:id="rId11"/>
    <p:sldId id="260" r:id="rId12"/>
    <p:sldId id="258" r:id="rId1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66" d="100"/>
          <a:sy n="66" d="100"/>
        </p:scale>
        <p:origin x="830" y="5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028"/>
          <a:stretch/>
        </p:blipFill>
        <p:spPr>
          <a:xfrm>
            <a:off x="360046" y="52706"/>
            <a:ext cx="9189974" cy="68052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7157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714"/>
          <a:stretch/>
        </p:blipFill>
        <p:spPr>
          <a:xfrm>
            <a:off x="497052" y="856528"/>
            <a:ext cx="10948421" cy="3031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948464" y="856528"/>
            <a:ext cx="9653945" cy="3183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1835" y="3844925"/>
            <a:ext cx="5689600" cy="584200"/>
          </a:xfrm>
          <a:prstGeom prst="rect">
            <a:avLst/>
          </a:prstGeom>
        </p:spPr>
      </p:pic>
      <p:pic>
        <p:nvPicPr>
          <p:cNvPr id="3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52" b="-6220"/>
          <a:stretch>
            <a:fillRect/>
          </a:stretch>
        </p:blipFill>
        <p:spPr>
          <a:xfrm>
            <a:off x="4785360" y="2668270"/>
            <a:ext cx="2620645" cy="6940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849836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719875" y="3029268"/>
            <a:ext cx="765554" cy="34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7397485" y="3029268"/>
            <a:ext cx="969234" cy="34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719875" y="3865170"/>
            <a:ext cx="765554" cy="34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97485" y="3865170"/>
            <a:ext cx="969234" cy="34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726898" y="4694048"/>
            <a:ext cx="758531" cy="34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7362368" y="4694048"/>
            <a:ext cx="1004351" cy="34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3000812" y="5529951"/>
            <a:ext cx="969234" cy="34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7397485" y="5529951"/>
            <a:ext cx="969234" cy="3441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927"/>
          <a:stretch/>
        </p:blipFill>
        <p:spPr>
          <a:xfrm>
            <a:off x="360000" y="359999"/>
            <a:ext cx="9524780" cy="63764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518884" y="4874968"/>
            <a:ext cx="6375050" cy="18614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1330430" cy="6084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31172" y="4478088"/>
            <a:ext cx="6797485" cy="2050033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806639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2833248" y="2413333"/>
            <a:ext cx="493316" cy="32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6779779" y="2413333"/>
            <a:ext cx="486649" cy="32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2833248" y="3206666"/>
            <a:ext cx="493316" cy="32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6806445" y="3206666"/>
            <a:ext cx="686643" cy="32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833248" y="4000000"/>
            <a:ext cx="493316" cy="32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6779779" y="4000000"/>
            <a:ext cx="486649" cy="320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2833248" y="4793333"/>
            <a:ext cx="493316" cy="32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6779779" y="4793333"/>
            <a:ext cx="486649" cy="32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/>
          <p:cNvSpPr/>
          <p:nvPr/>
        </p:nvSpPr>
        <p:spPr bwMode="white">
          <a:xfrm>
            <a:off x="3059907" y="5586666"/>
            <a:ext cx="726641" cy="32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/>
          <p:cNvSpPr/>
          <p:nvPr/>
        </p:nvSpPr>
        <p:spPr bwMode="white">
          <a:xfrm>
            <a:off x="7006438" y="5586666"/>
            <a:ext cx="719975" cy="3266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59999"/>
            <a:ext cx="10705397" cy="63995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084657" y="2463236"/>
            <a:ext cx="7469034" cy="308103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330430" cy="62714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0913742" cy="63629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78508" y="1454808"/>
            <a:ext cx="5530636" cy="18671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078508" y="4355234"/>
            <a:ext cx="6236692" cy="214973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宽屏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6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2023-07-26T05:29:05Z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