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5" b="28617"/>
          <a:stretch>
            <a:fillRect/>
          </a:stretch>
        </p:blipFill>
        <p:spPr>
          <a:xfrm>
            <a:off x="3665220" y="3724275"/>
            <a:ext cx="4860925" cy="70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 b="-6220"/>
          <a:stretch>
            <a:fillRect/>
          </a:stretch>
        </p:blipFill>
        <p:spPr>
          <a:xfrm>
            <a:off x="4785360" y="2668270"/>
            <a:ext cx="262064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1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394776" y="1865111"/>
            <a:ext cx="323702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34890" y="2407920"/>
            <a:ext cx="3810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96826" y="3503587"/>
            <a:ext cx="228495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02479" y="4589554"/>
            <a:ext cx="352264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82644" y="4589554"/>
            <a:ext cx="533157" cy="2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34181" y="4589554"/>
            <a:ext cx="542677" cy="2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47570" y="4589554"/>
            <a:ext cx="380827" cy="2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512" y="1704264"/>
            <a:ext cx="1218644" cy="781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91966" y="1704264"/>
            <a:ext cx="1285289" cy="781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66942" y="1704264"/>
            <a:ext cx="1428099" cy="781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6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39041" y="1561123"/>
            <a:ext cx="4341422" cy="838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322" y="1032017"/>
            <a:ext cx="4941223" cy="2031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07272" y="2419493"/>
            <a:ext cx="2751471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34842" y="2419493"/>
            <a:ext cx="3075173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07272" y="2962971"/>
            <a:ext cx="4665123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