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571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 b="-6220"/>
          <a:stretch>
            <a:fillRect/>
          </a:stretch>
        </p:blipFill>
        <p:spPr>
          <a:xfrm>
            <a:off x="4785360" y="2668270"/>
            <a:ext cx="262064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21" b="5109"/>
          <a:stretch>
            <a:fillRect/>
          </a:stretch>
        </p:blipFill>
        <p:spPr>
          <a:xfrm>
            <a:off x="4483735" y="3834130"/>
            <a:ext cx="3223260" cy="825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7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58876" y="2084478"/>
            <a:ext cx="380826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42710" y="2074951"/>
            <a:ext cx="361785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87041" y="2770459"/>
            <a:ext cx="371305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61752" y="2770459"/>
            <a:ext cx="390347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23475" y="2770505"/>
            <a:ext cx="238125" cy="24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18545" y="2770459"/>
            <a:ext cx="228495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242115" y="2770459"/>
            <a:ext cx="399867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245421" y="2865734"/>
            <a:ext cx="2313520" cy="141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20727" y="3465967"/>
            <a:ext cx="228495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29983" y="3465967"/>
            <a:ext cx="218975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529719" y="3475495"/>
            <a:ext cx="238016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815008" y="2922899"/>
            <a:ext cx="2465851" cy="1362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47438" y="3465967"/>
            <a:ext cx="228496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23475" y="3465830"/>
            <a:ext cx="23812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518545" y="3465967"/>
            <a:ext cx="228495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1356363" y="3475495"/>
            <a:ext cx="161851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854082" y="4161475"/>
            <a:ext cx="380826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720462" y="4161475"/>
            <a:ext cx="238016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472595" y="4161475"/>
            <a:ext cx="380826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461752" y="4161475"/>
            <a:ext cx="390347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032991" y="4190058"/>
            <a:ext cx="228495" cy="18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547107" y="4161475"/>
            <a:ext cx="161852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1242115" y="4161475"/>
            <a:ext cx="361785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3305" y="1152043"/>
            <a:ext cx="380826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06148" y="1152043"/>
            <a:ext cx="352264" cy="22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0909" y="1152043"/>
            <a:ext cx="361785" cy="22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75669" y="1152043"/>
            <a:ext cx="371305" cy="22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11867" y="1734147"/>
            <a:ext cx="352264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77586" y="1734147"/>
            <a:ext cx="390347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71867" y="1734147"/>
            <a:ext cx="380827" cy="238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75669" y="1734147"/>
            <a:ext cx="323702" cy="22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1694664"/>
            <a:ext cx="2456330" cy="88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9256" y="3439260"/>
            <a:ext cx="5341090" cy="886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4325575"/>
            <a:ext cx="11520000" cy="1781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66902" y="5068547"/>
            <a:ext cx="9672991" cy="88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16793" y="2574434"/>
            <a:ext cx="5341090" cy="88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