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5" r:id="rId4"/>
    <p:sldId id="264" r:id="rId5"/>
    <p:sldId id="262" r:id="rId6"/>
    <p:sldId id="261" r:id="rId7"/>
    <p:sldId id="260" r:id="rId8"/>
    <p:sldId id="258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0" d="100"/>
          <a:sy n="60" d="100"/>
        </p:scale>
        <p:origin x="1051" y="6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52" b="-6220"/>
          <a:stretch>
            <a:fillRect/>
          </a:stretch>
        </p:blipFill>
        <p:spPr>
          <a:xfrm>
            <a:off x="4785360" y="2668270"/>
            <a:ext cx="2620645" cy="6940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66" b="25594"/>
          <a:stretch>
            <a:fillRect/>
          </a:stretch>
        </p:blipFill>
        <p:spPr>
          <a:xfrm>
            <a:off x="4434840" y="3823335"/>
            <a:ext cx="3321685" cy="6165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381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292694" y="2331481"/>
            <a:ext cx="209454" cy="2285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082247" y="2331481"/>
            <a:ext cx="218975" cy="2190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824198" y="2331481"/>
            <a:ext cx="209453" cy="2285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556628" y="2331481"/>
            <a:ext cx="209454" cy="2285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292694" y="2836257"/>
            <a:ext cx="371305" cy="2381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082247" y="2836257"/>
            <a:ext cx="371305" cy="2381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824198" y="2836257"/>
            <a:ext cx="371305" cy="2381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556628" y="2836257"/>
            <a:ext cx="371305" cy="2381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2292694" y="3341032"/>
            <a:ext cx="533157" cy="2285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5082247" y="3341032"/>
            <a:ext cx="533157" cy="2285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7824198" y="3341032"/>
            <a:ext cx="533157" cy="2285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10556628" y="3341032"/>
            <a:ext cx="533157" cy="2285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5741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054677" y="1075504"/>
            <a:ext cx="371305" cy="2385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939438" y="1075504"/>
            <a:ext cx="380826" cy="2385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833719" y="1075504"/>
            <a:ext cx="380826" cy="2385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575669" y="1075504"/>
            <a:ext cx="371305" cy="2385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045157" y="1590667"/>
            <a:ext cx="380826" cy="2385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806148" y="1590667"/>
            <a:ext cx="352264" cy="2385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833719" y="1590667"/>
            <a:ext cx="380826" cy="2385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889851" y="1590667"/>
            <a:ext cx="542677" cy="2385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210772"/>
            <a:ext cx="11520000" cy="21747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矩形 13"/>
          <p:cNvSpPr/>
          <p:nvPr/>
        </p:nvSpPr>
        <p:spPr bwMode="white">
          <a:xfrm>
            <a:off x="826512" y="3488918"/>
            <a:ext cx="1275768" cy="743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3397090" y="3488918"/>
            <a:ext cx="1437619" cy="743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6129520" y="3488918"/>
            <a:ext cx="1275768" cy="743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9185652" y="3488918"/>
            <a:ext cx="1285289" cy="743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097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500826" y="1045762"/>
            <a:ext cx="3084694" cy="18572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459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78776" y="2115630"/>
            <a:ext cx="3408396" cy="8205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78776" y="3661349"/>
            <a:ext cx="3246545" cy="8301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8640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2863933" y="1908618"/>
            <a:ext cx="533157" cy="2389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2023-07-20T00:26:00Z</dcterms:created>
  <dcterms:modified xsi:type="dcterms:W3CDTF">2023-07-26T05:24:08Z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2052-10.1.0.7698</vt:lpwstr>
  </property>
</Properties>
</file>