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3" b="45468"/>
          <a:stretch>
            <a:fillRect/>
          </a:stretch>
        </p:blipFill>
        <p:spPr>
          <a:xfrm>
            <a:off x="3797935" y="3624580"/>
            <a:ext cx="4597400" cy="47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7" b="-10863"/>
          <a:stretch>
            <a:fillRect/>
          </a:stretch>
        </p:blipFill>
        <p:spPr>
          <a:xfrm>
            <a:off x="4963160" y="2580640"/>
            <a:ext cx="22663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4" y="761800"/>
            <a:ext cx="11520000" cy="229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r="351"/>
          <a:stretch/>
        </p:blipFill>
        <p:spPr>
          <a:xfrm>
            <a:off x="659485" y="446049"/>
            <a:ext cx="10837421" cy="576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62558" y="2953099"/>
            <a:ext cx="278632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55776" y="2953099"/>
            <a:ext cx="368514" cy="2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89741" y="3466099"/>
            <a:ext cx="368514" cy="2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54864" y="3439099"/>
            <a:ext cx="287620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95229" y="3439099"/>
            <a:ext cx="287620" cy="22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33388" y="3439099"/>
            <a:ext cx="287620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55776" y="3466099"/>
            <a:ext cx="368514" cy="2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26824" y="3898098"/>
            <a:ext cx="548277" cy="37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104217" y="3898098"/>
            <a:ext cx="278632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33388" y="3898098"/>
            <a:ext cx="287620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964764" y="3898098"/>
            <a:ext cx="431431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243686" y="4374809"/>
            <a:ext cx="36830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854864" y="4375099"/>
            <a:ext cx="287620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466059" y="4384099"/>
            <a:ext cx="278632" cy="2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254700" y="4366099"/>
            <a:ext cx="503336" cy="2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862551" y="4365919"/>
            <a:ext cx="53340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243670" y="4897099"/>
            <a:ext cx="368514" cy="2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863853" y="4861099"/>
            <a:ext cx="278632" cy="22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2466059" y="4861099"/>
            <a:ext cx="287620" cy="22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733388" y="4861099"/>
            <a:ext cx="287620" cy="22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139392" y="1346268"/>
            <a:ext cx="772982" cy="34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9539227" y="1346267"/>
            <a:ext cx="820255" cy="348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7193321" y="3245268"/>
            <a:ext cx="719052" cy="323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9736967" y="3245268"/>
            <a:ext cx="622515" cy="323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121416" y="5639268"/>
            <a:ext cx="143810" cy="18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90247" y="1630339"/>
            <a:ext cx="695008" cy="257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04694" y="2117462"/>
            <a:ext cx="352264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76859" y="2604585"/>
            <a:ext cx="361785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843239" y="2228509"/>
            <a:ext cx="152330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52485" y="2686050"/>
            <a:ext cx="38481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04628" y="3582226"/>
            <a:ext cx="342743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22940" y="3582035"/>
            <a:ext cx="454025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75735" y="4935942"/>
            <a:ext cx="21897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bldLvl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