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39" b="20265"/>
          <a:stretch>
            <a:fillRect/>
          </a:stretch>
        </p:blipFill>
        <p:spPr>
          <a:xfrm>
            <a:off x="3715385" y="3558540"/>
            <a:ext cx="4707255" cy="727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27" b="-10863"/>
          <a:stretch>
            <a:fillRect/>
          </a:stretch>
        </p:blipFill>
        <p:spPr>
          <a:xfrm>
            <a:off x="4963160" y="2580640"/>
            <a:ext cx="2266315" cy="661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3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16661" y="4121317"/>
            <a:ext cx="771173" cy="257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40165" y="4111794"/>
            <a:ext cx="542677" cy="247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35042" y="4111793"/>
            <a:ext cx="572836" cy="266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67272" y="4111794"/>
            <a:ext cx="552198" cy="257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66876" y="4111794"/>
            <a:ext cx="542677" cy="257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47570" y="4111794"/>
            <a:ext cx="542677" cy="257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318611" y="4111794"/>
            <a:ext cx="542677" cy="257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1089785" y="4111794"/>
            <a:ext cx="542677" cy="257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494882" y="4111793"/>
            <a:ext cx="674996" cy="371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280236" y="4111794"/>
            <a:ext cx="592226" cy="266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13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29388" y="991145"/>
            <a:ext cx="1485224" cy="306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88297" y="1411909"/>
            <a:ext cx="2494413" cy="525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29388" y="1507537"/>
            <a:ext cx="2284958" cy="306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19867" y="2052617"/>
            <a:ext cx="218975" cy="239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6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176770" y="1046480"/>
            <a:ext cx="378460" cy="459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68215" y="2553335"/>
            <a:ext cx="291465" cy="30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31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59867" y="1046443"/>
            <a:ext cx="5512462" cy="819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66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27022" y="1868508"/>
            <a:ext cx="11462876" cy="2089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2023-07-26T05:44:05Z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