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27" b="-10863"/>
          <a:stretch>
            <a:fillRect/>
          </a:stretch>
        </p:blipFill>
        <p:spPr>
          <a:xfrm>
            <a:off x="4963160" y="2580640"/>
            <a:ext cx="22663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5" b="-33977"/>
          <a:stretch>
            <a:fillRect/>
          </a:stretch>
        </p:blipFill>
        <p:spPr>
          <a:xfrm>
            <a:off x="3715385" y="3624580"/>
            <a:ext cx="476186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02413" y="2312641"/>
            <a:ext cx="8311537" cy="4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6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44165" y="1093170"/>
            <a:ext cx="276099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2446" y="1102691"/>
            <a:ext cx="247537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1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53950" y="4287122"/>
            <a:ext cx="295140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04429" y="4268058"/>
            <a:ext cx="295140" cy="2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9388" y="2446180"/>
            <a:ext cx="4027239" cy="1943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