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9" r:id="rId4"/>
    <p:sldId id="265" r:id="rId5"/>
    <p:sldId id="266" r:id="rId6"/>
    <p:sldId id="264" r:id="rId7"/>
    <p:sldId id="263" r:id="rId8"/>
    <p:sldId id="262" r:id="rId9"/>
    <p:sldId id="267" r:id="rId10"/>
    <p:sldId id="261" r:id="rId11"/>
    <p:sldId id="268" r:id="rId12"/>
    <p:sldId id="260" r:id="rId13"/>
    <p:sldId id="269" r:id="rId14"/>
    <p:sldId id="258" r:id="rId15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65" d="100"/>
          <a:sy n="65" d="100"/>
        </p:scale>
        <p:origin x="859" y="54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868"/>
          <a:stretch/>
        </p:blipFill>
        <p:spPr>
          <a:xfrm>
            <a:off x="360000" y="360000"/>
            <a:ext cx="11140338" cy="465747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132"/>
          <a:stretch/>
        </p:blipFill>
        <p:spPr>
          <a:xfrm>
            <a:off x="372488" y="656493"/>
            <a:ext cx="11140338" cy="463289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5069122" y="4225651"/>
            <a:ext cx="1050323" cy="53391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7229833" y="4111478"/>
            <a:ext cx="812198" cy="64808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9297935" y="4225650"/>
            <a:ext cx="971479" cy="62770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00619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834"/>
          <a:stretch/>
        </p:blipFill>
        <p:spPr>
          <a:xfrm>
            <a:off x="360000" y="359999"/>
            <a:ext cx="11093446" cy="520846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837679" y="2350284"/>
            <a:ext cx="10099951" cy="33119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505"/>
          <a:stretch/>
        </p:blipFill>
        <p:spPr>
          <a:xfrm>
            <a:off x="512400" y="848904"/>
            <a:ext cx="11093446" cy="513879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847852" y="3797527"/>
            <a:ext cx="9972548" cy="21901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39987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461" b="857"/>
          <a:stretch>
            <a:fillRect/>
          </a:stretch>
        </p:blipFill>
        <p:spPr>
          <a:xfrm>
            <a:off x="4798060" y="2580640"/>
            <a:ext cx="2596515" cy="6610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681" r="66393"/>
          <a:stretch>
            <a:fillRect/>
          </a:stretch>
        </p:blipFill>
        <p:spPr>
          <a:xfrm>
            <a:off x="4160520" y="3571240"/>
            <a:ext cx="3871595" cy="55308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9460" y="3587750"/>
            <a:ext cx="5594350" cy="520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999" y="360000"/>
            <a:ext cx="9663231" cy="619073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1" name="矩形 10"/>
          <p:cNvSpPr/>
          <p:nvPr/>
        </p:nvSpPr>
        <p:spPr bwMode="white">
          <a:xfrm>
            <a:off x="4788535" y="3117214"/>
            <a:ext cx="1213680" cy="66933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516254" y="4061460"/>
            <a:ext cx="7795407" cy="24892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12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277"/>
          <a:stretch/>
        </p:blipFill>
        <p:spPr>
          <a:xfrm>
            <a:off x="597877" y="349204"/>
            <a:ext cx="10961077" cy="39531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4716942" y="537342"/>
            <a:ext cx="1765920" cy="75219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" name="矩形 1"/>
          <p:cNvSpPr/>
          <p:nvPr/>
        </p:nvSpPr>
        <p:spPr bwMode="white">
          <a:xfrm>
            <a:off x="410697" y="1392261"/>
            <a:ext cx="8217487" cy="291010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2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313"/>
          <a:stretch/>
        </p:blipFill>
        <p:spPr>
          <a:xfrm>
            <a:off x="773962" y="504093"/>
            <a:ext cx="10961077" cy="395035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5" name="矩形 14"/>
          <p:cNvSpPr/>
          <p:nvPr/>
        </p:nvSpPr>
        <p:spPr bwMode="white">
          <a:xfrm>
            <a:off x="891084" y="1348154"/>
            <a:ext cx="7490916" cy="294249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/>
          <p:cNvSpPr/>
          <p:nvPr/>
        </p:nvSpPr>
        <p:spPr bwMode="white">
          <a:xfrm>
            <a:off x="4893954" y="504093"/>
            <a:ext cx="1999216" cy="8440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52981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ldLvl="0" animBg="1"/>
      <p:bldP spid="16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165981"/>
            <a:ext cx="9745292" cy="645141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984739" y="2344420"/>
            <a:ext cx="3247292" cy="151247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4976493" y="2344718"/>
            <a:ext cx="3464122" cy="139494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1115033" y="4811235"/>
            <a:ext cx="2941152" cy="170679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5322277" y="4811234"/>
            <a:ext cx="3247292" cy="180615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8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999" y="107237"/>
            <a:ext cx="8995016" cy="646475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962736" y="4820850"/>
            <a:ext cx="7571663" cy="166201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333"/>
          <a:stretch/>
        </p:blipFill>
        <p:spPr>
          <a:xfrm>
            <a:off x="315595" y="226060"/>
            <a:ext cx="11325420" cy="511966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880"/>
          <a:stretch/>
        </p:blipFill>
        <p:spPr>
          <a:xfrm>
            <a:off x="432826" y="272794"/>
            <a:ext cx="11325420" cy="582765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/>
          <p:cNvSpPr/>
          <p:nvPr/>
        </p:nvSpPr>
        <p:spPr bwMode="white">
          <a:xfrm>
            <a:off x="10362125" y="4003577"/>
            <a:ext cx="610675" cy="7721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5943111" y="5118491"/>
            <a:ext cx="1325197" cy="6203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75387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8" grpId="0" bldLvl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0</Words>
  <Application>Microsoft Office PowerPoint</Application>
  <PresentationFormat>宽屏</PresentationFormat>
  <Paragraphs>0</Paragraphs>
  <Slides>14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18" baseType="lpstr"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5</cp:revision>
  <dcterms:created xsi:type="dcterms:W3CDTF">2023-07-20T00:26:00Z</dcterms:created>
  <dcterms:modified xsi:type="dcterms:W3CDTF">2023-07-26T04:40:43Z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2052-10.1.0.7698</vt:lpwstr>
  </property>
</Properties>
</file>