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11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38" b="31510"/>
          <a:stretch>
            <a:fillRect/>
          </a:stretch>
        </p:blipFill>
        <p:spPr>
          <a:xfrm>
            <a:off x="3855720" y="3533775"/>
            <a:ext cx="4937760" cy="628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1" b="857"/>
          <a:stretch>
            <a:fillRect/>
          </a:stretch>
        </p:blipFill>
        <p:spPr>
          <a:xfrm>
            <a:off x="4798060" y="2580640"/>
            <a:ext cx="2596515" cy="661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9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36033" y="2274129"/>
            <a:ext cx="1447140" cy="723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58611" y="2274129"/>
            <a:ext cx="1608991" cy="723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04892" y="2274129"/>
            <a:ext cx="1608991" cy="723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13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78776" y="3826234"/>
            <a:ext cx="3417917" cy="790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34049" y="3826234"/>
            <a:ext cx="3598809" cy="790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6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68661" y="2188205"/>
            <a:ext cx="514115" cy="238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19867" y="2369121"/>
            <a:ext cx="3408396" cy="304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00826" y="2854738"/>
            <a:ext cx="3922512" cy="304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10942" y="3197526"/>
            <a:ext cx="371305" cy="228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97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73917" y="1979713"/>
            <a:ext cx="218975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43768" y="1979713"/>
            <a:ext cx="218975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00033" y="1979713"/>
            <a:ext cx="228495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947305" y="1979713"/>
            <a:ext cx="238016" cy="238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997553" y="2570432"/>
            <a:ext cx="228495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720132" y="2570432"/>
            <a:ext cx="218975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909553" y="2570432"/>
            <a:ext cx="218975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461752" y="2570432"/>
            <a:ext cx="152330" cy="238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549752" y="3170678"/>
            <a:ext cx="161851" cy="238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710611" y="3170678"/>
            <a:ext cx="238016" cy="238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007074" y="3751869"/>
            <a:ext cx="218975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196495" y="3751869"/>
            <a:ext cx="209454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710611" y="3751869"/>
            <a:ext cx="228495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234247" y="3751869"/>
            <a:ext cx="228495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909553" y="3751869"/>
            <a:ext cx="218975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9423669" y="3751869"/>
            <a:ext cx="238016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9947305" y="3751869"/>
            <a:ext cx="228496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2521190" y="4342588"/>
            <a:ext cx="228495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8623933" y="4923780"/>
            <a:ext cx="1961257" cy="314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