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4" b="29536"/>
          <a:stretch>
            <a:fillRect/>
          </a:stretch>
        </p:blipFill>
        <p:spPr>
          <a:xfrm>
            <a:off x="2917825" y="3394075"/>
            <a:ext cx="6356350" cy="616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81" b="5197"/>
          <a:stretch>
            <a:fillRect/>
          </a:stretch>
        </p:blipFill>
        <p:spPr>
          <a:xfrm>
            <a:off x="4533900" y="2413928"/>
            <a:ext cx="3124200" cy="671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0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263471" y="2942062"/>
            <a:ext cx="95206" cy="543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72528" y="2865839"/>
            <a:ext cx="1551867" cy="571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95438" y="3437513"/>
            <a:ext cx="628363" cy="285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88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025454" y="2442060"/>
            <a:ext cx="390347" cy="324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19933" y="2442060"/>
            <a:ext cx="380826" cy="324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28727" y="2442060"/>
            <a:ext cx="380826" cy="324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756561" y="2442060"/>
            <a:ext cx="390347" cy="324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13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311074" y="1246497"/>
            <a:ext cx="247537" cy="219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67471" y="3715343"/>
            <a:ext cx="266579" cy="228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09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177454" y="4088128"/>
            <a:ext cx="628363" cy="266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67338" y="4078593"/>
            <a:ext cx="637885" cy="276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85785" y="4078593"/>
            <a:ext cx="637884" cy="276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604231" y="4078593"/>
            <a:ext cx="637884" cy="276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2023-07-20T00:26:00Z</dcterms:created>
  <dcterms:modified xsi:type="dcterms:W3CDTF">2023-07-26T04:27:38Z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