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44" b="-23256"/>
          <a:stretch>
            <a:fillRect/>
          </a:stretch>
        </p:blipFill>
        <p:spPr>
          <a:xfrm>
            <a:off x="3016885" y="3614420"/>
            <a:ext cx="6158230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9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512" y="2420907"/>
            <a:ext cx="1104396" cy="76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0380" y="2420907"/>
            <a:ext cx="1104396" cy="753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8429" y="2420907"/>
            <a:ext cx="1113917" cy="763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2297" y="2420907"/>
            <a:ext cx="952066" cy="753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797619" y="3180424"/>
            <a:ext cx="2418247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38578" y="3237594"/>
            <a:ext cx="2875239" cy="30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3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25719" y="1467189"/>
            <a:ext cx="2132628" cy="22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47702" y="1438554"/>
            <a:ext cx="2437289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51085"/>
            <a:ext cx="11520000" cy="358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4885" y="2650490"/>
            <a:ext cx="3246755" cy="98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3688035"/>
            <a:ext cx="11520000" cy="258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69451" y="4307713"/>
            <a:ext cx="7683173" cy="8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78972" y="5898180"/>
            <a:ext cx="8006877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