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3" d="100"/>
          <a:sy n="63" d="100"/>
        </p:scale>
        <p:origin x="955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696" b="-7623"/>
          <a:stretch>
            <a:fillRect/>
          </a:stretch>
        </p:blipFill>
        <p:spPr>
          <a:xfrm>
            <a:off x="3998595" y="3674745"/>
            <a:ext cx="4643120" cy="5289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074" b="-5911"/>
          <a:stretch>
            <a:fillRect/>
          </a:stretch>
        </p:blipFill>
        <p:spPr>
          <a:xfrm>
            <a:off x="4544695" y="2592070"/>
            <a:ext cx="3101975" cy="6940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701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826512" y="2413303"/>
            <a:ext cx="942545" cy="7831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530380" y="2413303"/>
            <a:ext cx="1104396" cy="7831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234247" y="2413303"/>
            <a:ext cx="1104396" cy="7831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099966" y="2413303"/>
            <a:ext cx="1104396" cy="7831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253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397752" y="1114249"/>
            <a:ext cx="3217983" cy="8497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725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483438" y="2907732"/>
            <a:ext cx="3703537" cy="3053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205355" y="2964984"/>
            <a:ext cx="3389355" cy="3053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3462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59510" y="2430780"/>
            <a:ext cx="4808220" cy="1007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50214" y="4219578"/>
            <a:ext cx="6426446" cy="13913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0647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1521520" y="1946799"/>
            <a:ext cx="180892" cy="3058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692561" y="1956358"/>
            <a:ext cx="180892" cy="2963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186975" y="1946799"/>
            <a:ext cx="171371" cy="3058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196165" y="1956358"/>
            <a:ext cx="171371" cy="2963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252628" y="1946799"/>
            <a:ext cx="180892" cy="3058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585520" y="1956358"/>
            <a:ext cx="171371" cy="2963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2023-07-20T00:26:00Z</dcterms:created>
  <dcterms:modified xsi:type="dcterms:W3CDTF">2023-07-26T04:19:35Z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2052-10.1.0.7698</vt:lpwstr>
  </property>
</Properties>
</file>