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0" b="-25452"/>
          <a:stretch>
            <a:fillRect/>
          </a:stretch>
        </p:blipFill>
        <p:spPr>
          <a:xfrm>
            <a:off x="4391660" y="3680460"/>
            <a:ext cx="3409950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512" y="2389309"/>
            <a:ext cx="1113917" cy="781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44561" y="2389309"/>
            <a:ext cx="1113917" cy="781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48429" y="2389309"/>
            <a:ext cx="1113917" cy="781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76000" y="2389309"/>
            <a:ext cx="1104396" cy="781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3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17" y="455493"/>
            <a:ext cx="466512" cy="4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25719" y="2642285"/>
            <a:ext cx="228495" cy="17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917" y="1429523"/>
            <a:ext cx="1589950" cy="105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00231" y="2642285"/>
            <a:ext cx="218975" cy="17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23801" y="1391325"/>
            <a:ext cx="1904132" cy="1098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3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34765" y="1057275"/>
            <a:ext cx="29718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04495" y="2145721"/>
            <a:ext cx="257058" cy="229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3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1675049"/>
            <a:ext cx="2894280" cy="838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0214" y="3847740"/>
            <a:ext cx="2741950" cy="838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0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73917" y="1912557"/>
            <a:ext cx="171371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92561" y="1912557"/>
            <a:ext cx="180892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06479" y="1912557"/>
            <a:ext cx="171371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63272" y="1912557"/>
            <a:ext cx="180892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91107" y="1912557"/>
            <a:ext cx="180892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95570" y="1912557"/>
            <a:ext cx="171371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09487" y="1903032"/>
            <a:ext cx="171371" cy="304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28132" y="1912557"/>
            <a:ext cx="171371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2023-07-26T04:18:53Z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