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4" b="-5911"/>
          <a:stretch>
            <a:fillRect/>
          </a:stretch>
        </p:blipFill>
        <p:spPr>
          <a:xfrm>
            <a:off x="4544695" y="2592070"/>
            <a:ext cx="3101975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00" b="-31972"/>
          <a:stretch>
            <a:fillRect/>
          </a:stretch>
        </p:blipFill>
        <p:spPr>
          <a:xfrm>
            <a:off x="4390390" y="3641725"/>
            <a:ext cx="3409950" cy="594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0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834710" y="1917291"/>
            <a:ext cx="352264" cy="29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14876" y="1907737"/>
            <a:ext cx="352264" cy="29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28264" y="1936399"/>
            <a:ext cx="352264" cy="229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96561" y="2471420"/>
            <a:ext cx="352264" cy="29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67206" y="2461866"/>
            <a:ext cx="361785" cy="305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61553" y="2500081"/>
            <a:ext cx="390347" cy="229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3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16991" y="1674605"/>
            <a:ext cx="1113917" cy="7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82710" y="1674605"/>
            <a:ext cx="1104396" cy="7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48429" y="1674605"/>
            <a:ext cx="942545" cy="7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52297" y="1674605"/>
            <a:ext cx="1104396" cy="7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6991" y="3341677"/>
            <a:ext cx="1104396" cy="7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82710" y="3341677"/>
            <a:ext cx="942545" cy="7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548429" y="3341677"/>
            <a:ext cx="942545" cy="7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52297" y="3341677"/>
            <a:ext cx="942545" cy="790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55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88099" y="3251519"/>
            <a:ext cx="2427768" cy="305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14876" y="3509179"/>
            <a:ext cx="2561057" cy="305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27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7752" y="1192196"/>
            <a:ext cx="4807933" cy="851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4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35636" y="2045503"/>
            <a:ext cx="218975" cy="238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13480" y="2045335"/>
            <a:ext cx="38862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00190" y="2045335"/>
            <a:ext cx="36703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13818" y="2045503"/>
            <a:ext cx="371305" cy="238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bldLvl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2023-07-26T04:17:13Z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