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64" r:id="rId4"/>
    <p:sldId id="263" r:id="rId5"/>
    <p:sldId id="262" r:id="rId6"/>
    <p:sldId id="261" r:id="rId7"/>
    <p:sldId id="260" r:id="rId8"/>
    <p:sldId id="258" r:id="rId9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7" d="100"/>
          <a:sy n="87" d="100"/>
        </p:scale>
        <p:origin x="480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50" t="9010" r="57518" b="-18782"/>
          <a:stretch>
            <a:fillRect/>
          </a:stretch>
        </p:blipFill>
        <p:spPr>
          <a:xfrm>
            <a:off x="3606165" y="3790315"/>
            <a:ext cx="4980305" cy="54927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074" b="-5911"/>
          <a:stretch>
            <a:fillRect/>
          </a:stretch>
        </p:blipFill>
        <p:spPr>
          <a:xfrm>
            <a:off x="4544695" y="2592070"/>
            <a:ext cx="3101975" cy="69405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9178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5006082" y="1789854"/>
            <a:ext cx="361785" cy="3050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7510016" y="1780321"/>
            <a:ext cx="361785" cy="31456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1004099" y="1818451"/>
            <a:ext cx="228495" cy="2287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6538909" y="2304601"/>
            <a:ext cx="1647074" cy="31456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10737520" y="2333198"/>
            <a:ext cx="361785" cy="23830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8319272" y="2828881"/>
            <a:ext cx="2304000" cy="3050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2978181" y="3372226"/>
            <a:ext cx="152330" cy="2287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1988033" y="3896505"/>
            <a:ext cx="218975" cy="2287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22915" y="3328035"/>
            <a:ext cx="1308100" cy="13652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16758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0523855" y="72390"/>
            <a:ext cx="1355725" cy="6521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1883305" y="1609859"/>
            <a:ext cx="257057" cy="21944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9642644" y="2640278"/>
            <a:ext cx="266578" cy="2289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10477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416793" y="1074290"/>
            <a:ext cx="3436958" cy="81905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18871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216859" y="1629017"/>
            <a:ext cx="2456330" cy="83010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1188297" y="3709061"/>
            <a:ext cx="5045950" cy="82056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198390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/>
          <p:cNvSpPr/>
          <p:nvPr/>
        </p:nvSpPr>
        <p:spPr bwMode="white">
          <a:xfrm>
            <a:off x="4663338" y="1914696"/>
            <a:ext cx="361785" cy="22891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0</Words>
  <Application>Microsoft Office PowerPoint</Application>
  <PresentationFormat>宽屏</PresentationFormat>
  <Paragraphs>0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2" baseType="lpstr"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4</cp:revision>
  <dcterms:created xsi:type="dcterms:W3CDTF">2023-07-20T00:26:00Z</dcterms:created>
  <dcterms:modified xsi:type="dcterms:W3CDTF">2023-07-26T04:26:03Z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2052-10.1.0.7698</vt:lpwstr>
  </property>
</Properties>
</file>