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73" r:id="rId6"/>
    <p:sldId id="272" r:id="rId7"/>
    <p:sldId id="270" r:id="rId8"/>
    <p:sldId id="269" r:id="rId9"/>
    <p:sldId id="288" r:id="rId10"/>
    <p:sldId id="266" r:id="rId11"/>
    <p:sldId id="265" r:id="rId12"/>
    <p:sldId id="264" r:id="rId13"/>
    <p:sldId id="263" r:id="rId14"/>
    <p:sldId id="262" r:id="rId15"/>
    <p:sldId id="261" r:id="rId16"/>
    <p:sldId id="258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48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3" Type="http://schemas.openxmlformats.org/officeDocument/2006/relationships/image" Target="../media/image17.png"/><Relationship Id="rId2" Type="http://schemas.openxmlformats.org/officeDocument/2006/relationships/tags" Target="../tags/tag45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6.png"/><Relationship Id="rId2" Type="http://schemas.openxmlformats.org/officeDocument/2006/relationships/tags" Target="../tags/tag21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image" Target="../media/image9.png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image" Target="../media/image10.png"/><Relationship Id="rId1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8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5" y="600665"/>
            <a:ext cx="11520000" cy="3749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65672" y="1363832"/>
            <a:ext cx="3332231" cy="992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06696" y="1363832"/>
            <a:ext cx="3341752" cy="992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65672" y="3243132"/>
            <a:ext cx="4893619" cy="992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80" y="360000"/>
            <a:ext cx="11520000" cy="5368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58452" y="3382689"/>
            <a:ext cx="3341752" cy="1001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04204" y="4050160"/>
            <a:ext cx="4112925" cy="1592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360000"/>
            <a:ext cx="11520000" cy="4356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07334" y="3496156"/>
            <a:ext cx="5188760" cy="991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50" y="109810"/>
            <a:ext cx="11520000" cy="3489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56786" y="2035677"/>
            <a:ext cx="7035768" cy="1001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75" y="3178765"/>
            <a:ext cx="11520000" cy="3445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966311" y="4772638"/>
            <a:ext cx="8882776" cy="1632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86200" y="2790825"/>
            <a:ext cx="4419600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5822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64704" y="2224559"/>
            <a:ext cx="244878" cy="25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19687" y="2224559"/>
            <a:ext cx="227386" cy="25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05784" y="2811063"/>
            <a:ext cx="227386" cy="25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56411" y="2811063"/>
            <a:ext cx="244878" cy="25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74809" y="2811063"/>
            <a:ext cx="227386" cy="25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25436" y="2811063"/>
            <a:ext cx="218641" cy="25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54808" y="3949057"/>
            <a:ext cx="384808" cy="332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59513" y="3949057"/>
            <a:ext cx="725888" cy="332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14043" y="3949057"/>
            <a:ext cx="717142" cy="332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522927" y="4701884"/>
            <a:ext cx="218641" cy="262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62614" y="4701884"/>
            <a:ext cx="244878" cy="262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470490"/>
            <a:ext cx="11520000" cy="5192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807400" y="1861470"/>
            <a:ext cx="799735" cy="371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2"/>
            </p:custDataLst>
          </p:nvPr>
        </p:nvSpPr>
        <p:spPr bwMode="white">
          <a:xfrm>
            <a:off x="5158673" y="1432743"/>
            <a:ext cx="247537" cy="28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3"/>
            </p:custDataLst>
          </p:nvPr>
        </p:nvSpPr>
        <p:spPr bwMode="white">
          <a:xfrm>
            <a:off x="6272590" y="1423216"/>
            <a:ext cx="266578" cy="29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4"/>
            </p:custDataLst>
          </p:nvPr>
        </p:nvSpPr>
        <p:spPr bwMode="white">
          <a:xfrm>
            <a:off x="7291301" y="1423216"/>
            <a:ext cx="466512" cy="29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5"/>
            </p:custDataLst>
          </p:nvPr>
        </p:nvSpPr>
        <p:spPr bwMode="white">
          <a:xfrm>
            <a:off x="8500425" y="1423216"/>
            <a:ext cx="266579" cy="29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6"/>
            </p:custDataLst>
          </p:nvPr>
        </p:nvSpPr>
        <p:spPr bwMode="white">
          <a:xfrm>
            <a:off x="9614342" y="1432743"/>
            <a:ext cx="257057" cy="28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7"/>
            </p:custDataLst>
          </p:nvPr>
        </p:nvSpPr>
        <p:spPr bwMode="white">
          <a:xfrm>
            <a:off x="10633053" y="1423216"/>
            <a:ext cx="466512" cy="29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8"/>
            </p:custDataLst>
          </p:nvPr>
        </p:nvSpPr>
        <p:spPr bwMode="white">
          <a:xfrm>
            <a:off x="5063466" y="2356888"/>
            <a:ext cx="466512" cy="29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9"/>
            </p:custDataLst>
          </p:nvPr>
        </p:nvSpPr>
        <p:spPr bwMode="white">
          <a:xfrm>
            <a:off x="6272590" y="2366416"/>
            <a:ext cx="257057" cy="28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10"/>
            </p:custDataLst>
          </p:nvPr>
        </p:nvSpPr>
        <p:spPr bwMode="white">
          <a:xfrm>
            <a:off x="7386508" y="2356888"/>
            <a:ext cx="266578" cy="29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11"/>
            </p:custDataLst>
          </p:nvPr>
        </p:nvSpPr>
        <p:spPr bwMode="white">
          <a:xfrm>
            <a:off x="8405219" y="2356888"/>
            <a:ext cx="466512" cy="29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>
            <p:custDataLst>
              <p:tags r:id="rId12"/>
            </p:custDataLst>
          </p:nvPr>
        </p:nvSpPr>
        <p:spPr bwMode="white">
          <a:xfrm>
            <a:off x="9623863" y="2356888"/>
            <a:ext cx="257057" cy="29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>
            <p:custDataLst>
              <p:tags r:id="rId13"/>
            </p:custDataLst>
          </p:nvPr>
        </p:nvSpPr>
        <p:spPr bwMode="white">
          <a:xfrm>
            <a:off x="10728260" y="2366416"/>
            <a:ext cx="257057" cy="28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>
            <p:custDataLst>
              <p:tags r:id="rId14"/>
            </p:custDataLst>
          </p:nvPr>
        </p:nvSpPr>
        <p:spPr bwMode="white">
          <a:xfrm>
            <a:off x="7643566" y="3185761"/>
            <a:ext cx="247537" cy="28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4" name="矩形 43"/>
          <p:cNvSpPr/>
          <p:nvPr>
            <p:custDataLst>
              <p:tags r:id="rId15"/>
            </p:custDataLst>
          </p:nvPr>
        </p:nvSpPr>
        <p:spPr bwMode="white">
          <a:xfrm>
            <a:off x="1988293" y="3900306"/>
            <a:ext cx="247537" cy="28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>
            <p:custDataLst>
              <p:tags r:id="rId16"/>
            </p:custDataLst>
          </p:nvPr>
        </p:nvSpPr>
        <p:spPr bwMode="white">
          <a:xfrm>
            <a:off x="3930508" y="5224596"/>
            <a:ext cx="447471" cy="276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>
            <p:custDataLst>
              <p:tags r:id="rId17"/>
            </p:custDataLst>
          </p:nvPr>
        </p:nvSpPr>
        <p:spPr bwMode="white">
          <a:xfrm>
            <a:off x="5244359" y="5224596"/>
            <a:ext cx="447471" cy="28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7" name="矩形 46"/>
          <p:cNvSpPr/>
          <p:nvPr>
            <p:custDataLst>
              <p:tags r:id="rId18"/>
            </p:custDataLst>
          </p:nvPr>
        </p:nvSpPr>
        <p:spPr bwMode="white">
          <a:xfrm>
            <a:off x="9490574" y="5224596"/>
            <a:ext cx="447471" cy="28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8" name="矩形 47"/>
          <p:cNvSpPr/>
          <p:nvPr>
            <p:custDataLst>
              <p:tags r:id="rId19"/>
            </p:custDataLst>
          </p:nvPr>
        </p:nvSpPr>
        <p:spPr bwMode="white">
          <a:xfrm>
            <a:off x="10813946" y="5224596"/>
            <a:ext cx="437950" cy="28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5" y="422865"/>
            <a:ext cx="11520000" cy="1689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00486" y="1558889"/>
            <a:ext cx="266578" cy="219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37313" y="1558889"/>
            <a:ext cx="266578" cy="219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74139" y="1558889"/>
            <a:ext cx="266578" cy="219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5" y="2175465"/>
            <a:ext cx="11520000" cy="2917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690899" y="2642630"/>
            <a:ext cx="276099" cy="219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6267450" y="2563495"/>
            <a:ext cx="416560" cy="299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9783792" y="2642630"/>
            <a:ext cx="276099" cy="219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3785775" y="3395816"/>
            <a:ext cx="447471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7194172" y="3395816"/>
            <a:ext cx="247537" cy="286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9"/>
            </p:custDataLst>
          </p:nvPr>
        </p:nvSpPr>
        <p:spPr bwMode="white">
          <a:xfrm>
            <a:off x="2519528" y="4682905"/>
            <a:ext cx="266578" cy="286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0"/>
            </p:custDataLst>
          </p:nvPr>
        </p:nvSpPr>
        <p:spPr bwMode="white">
          <a:xfrm>
            <a:off x="5451891" y="4682905"/>
            <a:ext cx="247537" cy="286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1"/>
            </p:custDataLst>
          </p:nvPr>
        </p:nvSpPr>
        <p:spPr bwMode="white">
          <a:xfrm>
            <a:off x="8936453" y="4692439"/>
            <a:ext cx="247537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41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00150" y="1776730"/>
            <a:ext cx="2927985" cy="963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68595" y="4806436"/>
            <a:ext cx="6083702" cy="333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975867" y="3540106"/>
            <a:ext cx="418909" cy="276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5971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11735" y="1070136"/>
            <a:ext cx="394107" cy="341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15397" y="2253698"/>
            <a:ext cx="402865" cy="350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01234" y="3446027"/>
            <a:ext cx="394107" cy="341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45009" y="5129315"/>
            <a:ext cx="394107" cy="341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9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718185" y="1741805"/>
            <a:ext cx="3754120" cy="183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3216198" y="1256828"/>
            <a:ext cx="447471" cy="28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4472940" y="1811020"/>
            <a:ext cx="3583305" cy="191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6910214" y="1256828"/>
            <a:ext cx="437950" cy="28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8164830" y="1810385"/>
            <a:ext cx="3714750" cy="1767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10613752" y="1256828"/>
            <a:ext cx="447471" cy="28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img_167772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0" y="3997280"/>
            <a:ext cx="11520000" cy="3018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/>
          <p:cNvSpPr/>
          <p:nvPr>
            <p:custDataLst>
              <p:tags r:id="rId11"/>
            </p:custDataLst>
          </p:nvPr>
        </p:nvSpPr>
        <p:spPr bwMode="white">
          <a:xfrm>
            <a:off x="718820" y="4622165"/>
            <a:ext cx="3639185" cy="1769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2"/>
            </p:custDataLst>
          </p:nvPr>
        </p:nvSpPr>
        <p:spPr bwMode="white">
          <a:xfrm>
            <a:off x="3201201" y="4197250"/>
            <a:ext cx="447471" cy="285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3"/>
            </p:custDataLst>
          </p:nvPr>
        </p:nvSpPr>
        <p:spPr bwMode="white">
          <a:xfrm>
            <a:off x="4471670" y="4702175"/>
            <a:ext cx="3604895" cy="1699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4"/>
            </p:custDataLst>
          </p:nvPr>
        </p:nvSpPr>
        <p:spPr bwMode="white">
          <a:xfrm>
            <a:off x="6895217" y="4197250"/>
            <a:ext cx="447471" cy="27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15"/>
            </p:custDataLst>
          </p:nvPr>
        </p:nvSpPr>
        <p:spPr bwMode="white">
          <a:xfrm>
            <a:off x="8149590" y="4622165"/>
            <a:ext cx="3585845" cy="177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16"/>
            </p:custDataLst>
          </p:nvPr>
        </p:nvSpPr>
        <p:spPr bwMode="white">
          <a:xfrm>
            <a:off x="10598755" y="4197250"/>
            <a:ext cx="437950" cy="285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9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6948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94562" y="1412903"/>
            <a:ext cx="380063" cy="27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65060" y="1403985"/>
            <a:ext cx="394970" cy="346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26429" y="1412903"/>
            <a:ext cx="247483" cy="27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51716" y="1430599"/>
            <a:ext cx="238644" cy="27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73714" y="1404055"/>
            <a:ext cx="380063" cy="345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82949" y="2925898"/>
            <a:ext cx="247483" cy="27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63528" y="3014377"/>
            <a:ext cx="238645" cy="176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226429" y="2925898"/>
            <a:ext cx="247483" cy="27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189846" y="2943594"/>
            <a:ext cx="406579" cy="27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064875" y="2917050"/>
            <a:ext cx="388902" cy="33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982632" y="4500829"/>
            <a:ext cx="247483" cy="27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025596" y="4518525"/>
            <a:ext cx="229805" cy="265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989013" y="4500829"/>
            <a:ext cx="406579" cy="27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093849" y="4518525"/>
            <a:ext cx="229806" cy="265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127975" y="4500829"/>
            <a:ext cx="238644" cy="27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091391" y="4500829"/>
            <a:ext cx="406579" cy="27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4920761" y="5367926"/>
            <a:ext cx="406579" cy="27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6025596" y="5359078"/>
            <a:ext cx="238644" cy="283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7059723" y="5376774"/>
            <a:ext cx="229806" cy="27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8023139" y="5367926"/>
            <a:ext cx="406579" cy="265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9127975" y="5376774"/>
            <a:ext cx="238644" cy="27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0162101" y="5359078"/>
            <a:ext cx="238644" cy="27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COMMONDATA" val="eyJoZGlkIjoiYTNjM2EwNWJlZTJhNGZjOTUwNGJmNTFmZWFlMWExNzk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2023-07-22T10:24:16Z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