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2" r:id="rId6"/>
    <p:sldId id="271" r:id="rId7"/>
    <p:sldId id="269" r:id="rId8"/>
    <p:sldId id="268" r:id="rId9"/>
    <p:sldId id="267" r:id="rId10"/>
    <p:sldId id="286" r:id="rId11"/>
    <p:sldId id="265" r:id="rId12"/>
    <p:sldId id="264" r:id="rId13"/>
    <p:sldId id="263" r:id="rId14"/>
    <p:sldId id="262" r:id="rId15"/>
    <p:sldId id="261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328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50028" y="1847002"/>
            <a:ext cx="196327" cy="23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63085" y="2316480"/>
            <a:ext cx="2560955" cy="575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87600" y="3180178"/>
            <a:ext cx="2091317" cy="333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91565" y="3829673"/>
            <a:ext cx="1562086" cy="130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82980" y="5470504"/>
            <a:ext cx="230471" cy="26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02387" y="5479050"/>
            <a:ext cx="247543" cy="25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958840" y="3801110"/>
            <a:ext cx="4132580" cy="61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8042391" y="5487596"/>
            <a:ext cx="162183" cy="25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9553261" y="5470504"/>
            <a:ext cx="230471" cy="26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  <p:bldP spid="11" grpId="0" animBg="1"/>
      <p:bldP spid="12" grpId="0" animBg="1"/>
      <p:bldP spid="13" grpId="0" animBg="1"/>
      <p:bldP spid="2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7539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05170" y="1295798"/>
            <a:ext cx="217651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32203" y="1311932"/>
            <a:ext cx="217651" cy="24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86686" y="1303865"/>
            <a:ext cx="394996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49021" y="1311932"/>
            <a:ext cx="217651" cy="24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8298" y="1295798"/>
            <a:ext cx="217651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46658" y="1303865"/>
            <a:ext cx="394996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00375" y="2134789"/>
            <a:ext cx="394996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48326" y="2126722"/>
            <a:ext cx="217651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83419" y="2142857"/>
            <a:ext cx="209590" cy="24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60348" y="2134789"/>
            <a:ext cx="394996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00237" y="2142857"/>
            <a:ext cx="209590" cy="24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51453" y="2126722"/>
            <a:ext cx="217651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65565" y="3429000"/>
            <a:ext cx="576580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817818" y="3546554"/>
            <a:ext cx="386935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519139" y="3675630"/>
            <a:ext cx="233773" cy="4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067297" y="3554621"/>
            <a:ext cx="362751" cy="24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752495" y="3675630"/>
            <a:ext cx="225712" cy="4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284532" y="3538487"/>
            <a:ext cx="386935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251870" y="3538487"/>
            <a:ext cx="362751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4842002" y="5256806"/>
            <a:ext cx="403057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518785" y="5186045"/>
            <a:ext cx="302895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6164031" y="5248739"/>
            <a:ext cx="233773" cy="24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7099125" y="5256806"/>
            <a:ext cx="217651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7781290" y="5186045"/>
            <a:ext cx="518795" cy="42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bldLvl="0" animBg="1"/>
      <p:bldP spid="28" grpId="0" animBg="1"/>
      <p:bldP spid="29" grpId="0" animBg="1"/>
      <p:bldP spid="3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0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2888850"/>
            <a:ext cx="6464528" cy="98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5" y="419690"/>
            <a:ext cx="11520000" cy="5174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7955" y="2030095"/>
            <a:ext cx="5713730" cy="3421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17955" y="4436110"/>
            <a:ext cx="10406380" cy="101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5" y="469855"/>
            <a:ext cx="11520000" cy="426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8767" y="1174886"/>
            <a:ext cx="2770512" cy="981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48288" y="3613912"/>
            <a:ext cx="4903140" cy="981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" y="478745"/>
            <a:ext cx="11520000" cy="337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08172" y="1794436"/>
            <a:ext cx="4512793" cy="982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1570" y="2795270"/>
            <a:ext cx="484822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305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33287" y="1091981"/>
            <a:ext cx="226275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05743" y="1091981"/>
            <a:ext cx="400333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30789" y="1701966"/>
            <a:ext cx="243681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94041" y="1701966"/>
            <a:ext cx="226275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63394" y="1701966"/>
            <a:ext cx="226275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30789" y="2320665"/>
            <a:ext cx="243681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21149" y="2320665"/>
            <a:ext cx="243681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22482" y="2320665"/>
            <a:ext cx="217572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95374" y="3070075"/>
            <a:ext cx="156652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13779" y="3070075"/>
            <a:ext cx="217572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84069" y="3950196"/>
            <a:ext cx="382927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06909" y="3950196"/>
            <a:ext cx="234978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931518" y="4900030"/>
            <a:ext cx="226276" cy="25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31518" y="5501301"/>
            <a:ext cx="226276" cy="26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0" y="360000"/>
            <a:ext cx="107712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32219" y="555857"/>
            <a:ext cx="596421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02095" y="555857"/>
            <a:ext cx="231447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72568" y="1196846"/>
            <a:ext cx="231447" cy="25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82793" y="1187944"/>
            <a:ext cx="400581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1477" y="1196846"/>
            <a:ext cx="160232" cy="25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13251" y="2443214"/>
            <a:ext cx="418385" cy="25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91113" y="2443214"/>
            <a:ext cx="240349" cy="25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53266" y="3075301"/>
            <a:ext cx="231447" cy="25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54008" y="3075301"/>
            <a:ext cx="222545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16495" y="4624358"/>
            <a:ext cx="249250" cy="2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473979" y="4624358"/>
            <a:ext cx="249250" cy="2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15404" y="4624358"/>
            <a:ext cx="258151" cy="2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29557" y="5559134"/>
            <a:ext cx="258152" cy="2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746939" y="5559134"/>
            <a:ext cx="258152" cy="2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15404" y="5559134"/>
            <a:ext cx="258151" cy="2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0" y="540975"/>
            <a:ext cx="11520000" cy="638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10828" y="712389"/>
            <a:ext cx="409388" cy="28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0" y="1179150"/>
            <a:ext cx="11520000" cy="2688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4902894" y="2094413"/>
            <a:ext cx="247537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9272877" y="2094413"/>
            <a:ext cx="361785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6016811" y="3429172"/>
            <a:ext cx="418909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1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94776" y="1217930"/>
            <a:ext cx="437950" cy="381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49487" y="3257898"/>
            <a:ext cx="437950" cy="371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360000"/>
            <a:ext cx="10574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58907" y="508588"/>
            <a:ext cx="402018" cy="34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01755" y="2894749"/>
            <a:ext cx="393278" cy="34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6795" y="4913808"/>
            <a:ext cx="402017" cy="340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9752" y="1969883"/>
            <a:ext cx="447471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72727" y="1969883"/>
            <a:ext cx="447471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5157" y="1969883"/>
            <a:ext cx="257057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28132" y="1979409"/>
            <a:ext cx="247537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9685" y="2665276"/>
            <a:ext cx="247537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82247" y="2665276"/>
            <a:ext cx="437950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05157" y="2665276"/>
            <a:ext cx="390347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37652" y="2665276"/>
            <a:ext cx="247537" cy="285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49685" y="3370195"/>
            <a:ext cx="247537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72661" y="3370195"/>
            <a:ext cx="247537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14743" y="3370195"/>
            <a:ext cx="447471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37652" y="3370195"/>
            <a:ext cx="247537" cy="276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0" y="930865"/>
            <a:ext cx="11520000" cy="3903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241425" y="2353945"/>
            <a:ext cx="3596005" cy="173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710254" y="1808817"/>
            <a:ext cx="437950" cy="27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837430" y="2353945"/>
            <a:ext cx="3498850" cy="183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7213857" y="1808817"/>
            <a:ext cx="447471" cy="27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208645" y="2243455"/>
            <a:ext cx="3685540" cy="194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717460" y="1808817"/>
            <a:ext cx="447471" cy="27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