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3" r:id="rId6"/>
    <p:sldId id="272" r:id="rId7"/>
    <p:sldId id="271" r:id="rId8"/>
    <p:sldId id="270" r:id="rId9"/>
    <p:sldId id="269" r:id="rId10"/>
    <p:sldId id="267" r:id="rId11"/>
    <p:sldId id="266" r:id="rId12"/>
    <p:sldId id="265" r:id="rId13"/>
    <p:sldId id="264" r:id="rId14"/>
    <p:sldId id="263" r:id="rId15"/>
    <p:sldId id="262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0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768" y="2428504"/>
            <a:ext cx="276099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49685" y="2447568"/>
            <a:ext cx="257057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68396" y="2428504"/>
            <a:ext cx="456991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2314" y="2428504"/>
            <a:ext cx="466512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91438" y="2428504"/>
            <a:ext cx="276099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14876" y="2447568"/>
            <a:ext cx="247537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24066" y="2428504"/>
            <a:ext cx="466512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42710" y="2447568"/>
            <a:ext cx="247537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56628" y="2428504"/>
            <a:ext cx="266578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05487" y="3591442"/>
            <a:ext cx="418909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14611" y="3591442"/>
            <a:ext cx="266578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19008" y="3610506"/>
            <a:ext cx="257057" cy="28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29057" y="2665008"/>
            <a:ext cx="476033" cy="29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47702" y="2665008"/>
            <a:ext cx="257057" cy="29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61619" y="2674533"/>
            <a:ext cx="266578" cy="285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28000" y="2645958"/>
            <a:ext cx="428429" cy="371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9057" y="4293754"/>
            <a:ext cx="476033" cy="29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38181" y="4303278"/>
            <a:ext cx="276099" cy="285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71140" y="4293754"/>
            <a:ext cx="257057" cy="295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28000" y="4284229"/>
            <a:ext cx="428429" cy="361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" y="360000"/>
            <a:ext cx="11520000" cy="498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8453" y="3598221"/>
            <a:ext cx="4112925" cy="16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10982" y="3560124"/>
            <a:ext cx="3884429" cy="103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5" y="360000"/>
            <a:ext cx="11520000" cy="5218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7955" y="4407535"/>
            <a:ext cx="5626100" cy="10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5" y="-335960"/>
            <a:ext cx="11520000" cy="4541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8128" y="2478386"/>
            <a:ext cx="5912330" cy="103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65" y="3929335"/>
            <a:ext cx="11520000" cy="301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86301" y="5510058"/>
            <a:ext cx="5579107" cy="1037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5" y="360000"/>
            <a:ext cx="11520000" cy="375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0774" y="1590365"/>
            <a:ext cx="9911008" cy="2365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3445" y="2724150"/>
            <a:ext cx="532447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0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15801" y="1141447"/>
            <a:ext cx="2884760" cy="362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14214" y="1141447"/>
            <a:ext cx="1256727" cy="362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97619" y="1808537"/>
            <a:ext cx="809256" cy="362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25388" y="1799007"/>
            <a:ext cx="418909" cy="381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06677" y="3619209"/>
            <a:ext cx="24753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3867" y="3619209"/>
            <a:ext cx="24753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05090" y="4286299"/>
            <a:ext cx="25705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58148" y="4953388"/>
            <a:ext cx="247537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360000"/>
            <a:ext cx="11520000" cy="4629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95230" y="1207719"/>
            <a:ext cx="809256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36255" y="1207719"/>
            <a:ext cx="428429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66337" y="1874465"/>
            <a:ext cx="418909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36189" y="1874465"/>
            <a:ext cx="809256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85643" y="2541211"/>
            <a:ext cx="818776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69280" y="2541211"/>
            <a:ext cx="428429" cy="361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24189" y="3246057"/>
            <a:ext cx="628363" cy="285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69742" y="3246057"/>
            <a:ext cx="609322" cy="285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95362" y="3912803"/>
            <a:ext cx="257057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31660" y="3922328"/>
            <a:ext cx="456991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490635" y="4579548"/>
            <a:ext cx="257057" cy="285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17941" y="4579548"/>
            <a:ext cx="418910" cy="285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360000"/>
            <a:ext cx="11520000" cy="3454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0557" y="1600472"/>
            <a:ext cx="276099" cy="209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53455" y="1599565"/>
            <a:ext cx="374650" cy="2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28590" y="1600472"/>
            <a:ext cx="276099" cy="209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0425" y="2583309"/>
            <a:ext cx="266578" cy="21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72458" y="2583309"/>
            <a:ext cx="266578" cy="21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38177" y="2583309"/>
            <a:ext cx="266578" cy="21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96557" y="3346677"/>
            <a:ext cx="257057" cy="286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701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1924" y="1210593"/>
            <a:ext cx="415418" cy="360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62031" y="2671396"/>
            <a:ext cx="415418" cy="360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91224" y="4862600"/>
            <a:ext cx="415418" cy="360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5" y="360000"/>
            <a:ext cx="11520000" cy="4448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8035" y="1312614"/>
            <a:ext cx="428429" cy="371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48729" y="3570310"/>
            <a:ext cx="428429" cy="371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1875"/>
            <a:ext cx="11520000" cy="3709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9685" y="1933692"/>
            <a:ext cx="247537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72661" y="1933692"/>
            <a:ext cx="247537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5157" y="1933692"/>
            <a:ext cx="257057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37652" y="1933692"/>
            <a:ext cx="238016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0165" y="2677491"/>
            <a:ext cx="266578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72661" y="2677491"/>
            <a:ext cx="257057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05157" y="2687026"/>
            <a:ext cx="238016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7652" y="2677491"/>
            <a:ext cx="247537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49685" y="3430825"/>
            <a:ext cx="247537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72661" y="3440361"/>
            <a:ext cx="247537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05157" y="3430825"/>
            <a:ext cx="247537" cy="28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28132" y="3440361"/>
            <a:ext cx="247537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5" y="3632155"/>
            <a:ext cx="11520000" cy="3163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1989576" y="5099709"/>
            <a:ext cx="257057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5406390" y="5016500"/>
            <a:ext cx="356870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8501708" y="5099709"/>
            <a:ext cx="247537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10333990" y="5016500"/>
            <a:ext cx="342900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2129790" y="6121400"/>
            <a:ext cx="366395" cy="36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5236121" y="6195611"/>
            <a:ext cx="276099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8437880" y="6121400"/>
            <a:ext cx="310515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10186670" y="6121400"/>
            <a:ext cx="276225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0" y="360000"/>
            <a:ext cx="11520000" cy="294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34485" y="1798558"/>
            <a:ext cx="257057" cy="30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24171" y="1798558"/>
            <a:ext cx="437950" cy="30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7576" y="1808085"/>
            <a:ext cx="266578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68105" y="2779826"/>
            <a:ext cx="437950" cy="29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71510" y="2779826"/>
            <a:ext cx="257057" cy="29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61196" y="2779826"/>
            <a:ext cx="418909" cy="2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