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3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5504" y="3626461"/>
            <a:ext cx="266578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68595" y="3712170"/>
            <a:ext cx="25705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01685" y="3626461"/>
            <a:ext cx="238016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5603" y="3626461"/>
            <a:ext cx="257057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07710" y="3502025"/>
            <a:ext cx="573405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86049" y="3635984"/>
            <a:ext cx="437950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84895" y="3636645"/>
            <a:ext cx="4902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18876" y="3626461"/>
            <a:ext cx="266579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32793" y="3626461"/>
            <a:ext cx="257057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animBg="1"/>
      <p:bldP spid="12" grpId="0" bldLvl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360000"/>
            <a:ext cx="11520000" cy="476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8288" y="3768453"/>
            <a:ext cx="6255074" cy="933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25" y="440645"/>
            <a:ext cx="11520000" cy="276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6461" y="2053599"/>
            <a:ext cx="3341752" cy="963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25" y="3087960"/>
            <a:ext cx="11520000" cy="3639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906270" y="4145280"/>
            <a:ext cx="5798820" cy="10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0" y="360000"/>
            <a:ext cx="11520000" cy="480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27853" y="3944782"/>
            <a:ext cx="8197288" cy="1067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" y="360000"/>
            <a:ext cx="11520000" cy="3907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210" y="1852295"/>
            <a:ext cx="5638800" cy="139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0" y="3428955"/>
            <a:ext cx="11520000" cy="311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85645" y="5309235"/>
            <a:ext cx="8197215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86175" y="2747645"/>
            <a:ext cx="481965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1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16462" y="1399825"/>
            <a:ext cx="257057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024" y="1418904"/>
            <a:ext cx="257057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297" y="1409364"/>
            <a:ext cx="466512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2231" y="1390285"/>
            <a:ext cx="257057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16462" y="2411031"/>
            <a:ext cx="276099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06214" y="2430110"/>
            <a:ext cx="456991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19669" y="2430110"/>
            <a:ext cx="257057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2401491"/>
            <a:ext cx="247537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54611" y="3450856"/>
            <a:ext cx="476033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87107" y="3431777"/>
            <a:ext cx="257057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38776" y="3422237"/>
            <a:ext cx="466512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42710" y="3403158"/>
            <a:ext cx="257057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0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91107" y="1284674"/>
            <a:ext cx="247537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7173" y="1284674"/>
            <a:ext cx="257057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59206" y="1971030"/>
            <a:ext cx="437950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1421" y="1971030"/>
            <a:ext cx="247537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53223" y="1971030"/>
            <a:ext cx="257057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54082" y="2657386"/>
            <a:ext cx="418909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24396" y="2647853"/>
            <a:ext cx="247537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33917" y="3296079"/>
            <a:ext cx="1989818" cy="37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78512" y="4706922"/>
            <a:ext cx="238016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82115" y="4697389"/>
            <a:ext cx="247537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66479" y="4697389"/>
            <a:ext cx="247537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559272" y="5383745"/>
            <a:ext cx="247537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62809" y="5383745"/>
            <a:ext cx="247537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76198" y="5383745"/>
            <a:ext cx="447471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460330"/>
            <a:ext cx="11520000" cy="388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9528" y="1355511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1891" y="1355511"/>
            <a:ext cx="238016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45974" y="1355511"/>
            <a:ext cx="238015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8288" y="2041182"/>
            <a:ext cx="238016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42371" y="2031659"/>
            <a:ext cx="24753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26734" y="2041182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90899" y="3774407"/>
            <a:ext cx="276099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83935" y="3698240"/>
            <a:ext cx="467995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88585" y="3774407"/>
            <a:ext cx="276099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4213180"/>
            <a:ext cx="11520000" cy="2644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691130" y="4656455"/>
            <a:ext cx="356235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304915" y="4729480"/>
            <a:ext cx="44640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698106" y="4728730"/>
            <a:ext cx="266578" cy="21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8945974" y="5521150"/>
            <a:ext cx="247536" cy="27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347164" y="6246740"/>
            <a:ext cx="257057" cy="28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1865469"/>
            <a:ext cx="9120793" cy="94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07206" y="3532919"/>
            <a:ext cx="9111272" cy="933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4528" y="1447367"/>
            <a:ext cx="218975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78644" y="1485520"/>
            <a:ext cx="228495" cy="181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73719" y="1437828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21057" y="1437828"/>
            <a:ext cx="399867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487" y="222950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578644" y="2277200"/>
            <a:ext cx="228495" cy="171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83239" y="2229508"/>
            <a:ext cx="228495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921057" y="2229508"/>
            <a:ext cx="399867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5487" y="302118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578610" y="3019425"/>
            <a:ext cx="228600" cy="22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083239" y="302118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921057" y="3021188"/>
            <a:ext cx="399867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19272" y="1437828"/>
            <a:ext cx="390347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8899525" y="1438275"/>
            <a:ext cx="24828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4"/>
            </p:custDataLst>
          </p:nvPr>
        </p:nvSpPr>
        <p:spPr bwMode="white">
          <a:xfrm>
            <a:off x="9414148" y="1437828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5"/>
            </p:custDataLst>
          </p:nvPr>
        </p:nvSpPr>
        <p:spPr bwMode="white">
          <a:xfrm>
            <a:off x="10337652" y="1447367"/>
            <a:ext cx="218975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6"/>
            </p:custDataLst>
          </p:nvPr>
        </p:nvSpPr>
        <p:spPr bwMode="white">
          <a:xfrm>
            <a:off x="8319272" y="2229508"/>
            <a:ext cx="390347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7"/>
            </p:custDataLst>
          </p:nvPr>
        </p:nvSpPr>
        <p:spPr bwMode="white">
          <a:xfrm>
            <a:off x="8909685" y="2229485"/>
            <a:ext cx="23812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8"/>
            </p:custDataLst>
          </p:nvPr>
        </p:nvSpPr>
        <p:spPr bwMode="white">
          <a:xfrm>
            <a:off x="9414148" y="222950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9"/>
            </p:custDataLst>
          </p:nvPr>
        </p:nvSpPr>
        <p:spPr bwMode="white">
          <a:xfrm>
            <a:off x="10318611" y="222950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0"/>
            </p:custDataLst>
          </p:nvPr>
        </p:nvSpPr>
        <p:spPr bwMode="white">
          <a:xfrm>
            <a:off x="8319272" y="3021188"/>
            <a:ext cx="390347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1"/>
            </p:custDataLst>
          </p:nvPr>
        </p:nvSpPr>
        <p:spPr bwMode="white">
          <a:xfrm>
            <a:off x="8909685" y="2960370"/>
            <a:ext cx="238125" cy="28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2"/>
            </p:custDataLst>
          </p:nvPr>
        </p:nvSpPr>
        <p:spPr bwMode="white">
          <a:xfrm>
            <a:off x="9413875" y="2971165"/>
            <a:ext cx="238125" cy="30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3"/>
            </p:custDataLst>
          </p:nvPr>
        </p:nvSpPr>
        <p:spPr bwMode="white">
          <a:xfrm>
            <a:off x="10318611" y="3021188"/>
            <a:ext cx="238016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bldLvl="0" animBg="1"/>
      <p:bldP spid="22" grpId="0" animBg="1"/>
      <p:bldP spid="23" grpId="0" animBg="1"/>
      <p:bldP spid="2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182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72373" y="1328421"/>
            <a:ext cx="218788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65338" y="1320000"/>
            <a:ext cx="235618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908" y="1328421"/>
            <a:ext cx="412332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66138" y="1320000"/>
            <a:ext cx="235618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42272" y="1328421"/>
            <a:ext cx="218788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34257" y="1328421"/>
            <a:ext cx="412332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88224" y="2229473"/>
            <a:ext cx="403917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65338" y="2221052"/>
            <a:ext cx="235618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41472" y="2229473"/>
            <a:ext cx="218788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73573" y="2229473"/>
            <a:ext cx="403917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42272" y="2229473"/>
            <a:ext cx="218788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26822" y="2221052"/>
            <a:ext cx="244033" cy="2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420284" y="5538947"/>
            <a:ext cx="420747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023110" y="5539105"/>
            <a:ext cx="435610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783506" y="5547368"/>
            <a:ext cx="235618" cy="26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776470" y="5538947"/>
            <a:ext cx="227203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85970" y="4592955"/>
            <a:ext cx="31940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3"/>
            </p:custDataLst>
          </p:nvPr>
        </p:nvSpPr>
        <p:spPr bwMode="white">
          <a:xfrm>
            <a:off x="6326201" y="5606315"/>
            <a:ext cx="227203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4"/>
            </p:custDataLst>
          </p:nvPr>
        </p:nvSpPr>
        <p:spPr bwMode="white">
          <a:xfrm>
            <a:off x="6974153" y="5690526"/>
            <a:ext cx="218789" cy="16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5"/>
            </p:custDataLst>
          </p:nvPr>
        </p:nvSpPr>
        <p:spPr bwMode="white">
          <a:xfrm>
            <a:off x="7613689" y="5606315"/>
            <a:ext cx="227203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6"/>
            </p:custDataLst>
          </p:nvPr>
        </p:nvSpPr>
        <p:spPr bwMode="white">
          <a:xfrm>
            <a:off x="8522504" y="5623157"/>
            <a:ext cx="387087" cy="26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bldLvl="0" animBg="1"/>
      <p:bldP spid="21" grpId="0" animBg="1"/>
      <p:bldP spid="22" grpId="0" animBg="1"/>
      <p:bldP spid="2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63537" y="4928075"/>
            <a:ext cx="228495" cy="23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20000" y="4928075"/>
            <a:ext cx="228495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942" y="4928075"/>
            <a:ext cx="238016" cy="23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99570" y="4928075"/>
            <a:ext cx="228495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