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2" r:id="rId6"/>
    <p:sldId id="271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957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1030" y="4857750"/>
            <a:ext cx="6381115" cy="11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95" y="169500"/>
            <a:ext cx="11520000" cy="4259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5310" y="3146425"/>
            <a:ext cx="6061075" cy="1282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360000"/>
            <a:ext cx="11520000" cy="4043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8270" y="1971675"/>
            <a:ext cx="4064635" cy="991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0" y="560660"/>
            <a:ext cx="11520000" cy="4488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8612" y="3562397"/>
            <a:ext cx="5683834" cy="1000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10" y="420325"/>
            <a:ext cx="11520000" cy="466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6100" y="1360805"/>
            <a:ext cx="5613400" cy="111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87121" y="3968645"/>
            <a:ext cx="4141487" cy="381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88030" y="4607560"/>
            <a:ext cx="5083175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5" y="665435"/>
            <a:ext cx="11520000" cy="276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37615" y="1945640"/>
            <a:ext cx="5138420" cy="148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05250" y="2747645"/>
            <a:ext cx="438150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78314" y="1864517"/>
            <a:ext cx="1190082" cy="371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62809" y="1864517"/>
            <a:ext cx="1199603" cy="371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85652" y="1874039"/>
            <a:ext cx="809256" cy="35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78380" y="2569164"/>
            <a:ext cx="418909" cy="361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72396" y="2569164"/>
            <a:ext cx="418909" cy="361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66347" y="2569164"/>
            <a:ext cx="1190082" cy="371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78578" y="3997503"/>
            <a:ext cx="247537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62942" y="3997503"/>
            <a:ext cx="247537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85785" y="3997503"/>
            <a:ext cx="247536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59338" y="4702151"/>
            <a:ext cx="247537" cy="276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282181" y="4702151"/>
            <a:ext cx="247537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85785" y="4702151"/>
            <a:ext cx="247536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0" y="360000"/>
            <a:ext cx="10399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8471" y="1503402"/>
            <a:ext cx="249250" cy="18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87912" y="1503402"/>
            <a:ext cx="240656" cy="18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27354" y="1503402"/>
            <a:ext cx="240656" cy="18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8471" y="2406089"/>
            <a:ext cx="249250" cy="19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87912" y="2406089"/>
            <a:ext cx="240656" cy="19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27354" y="2406089"/>
            <a:ext cx="240656" cy="19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83812" y="3119641"/>
            <a:ext cx="223466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95293" y="3119641"/>
            <a:ext cx="223466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50931" y="3755820"/>
            <a:ext cx="223466" cy="24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79996" y="3747223"/>
            <a:ext cx="223466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95293" y="3747223"/>
            <a:ext cx="223466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15763" y="3755820"/>
            <a:ext cx="223466" cy="24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325682" y="5647164"/>
            <a:ext cx="1461126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079034" y="5647164"/>
            <a:ext cx="1461126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832385" y="5647164"/>
            <a:ext cx="1461126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594331" y="5647164"/>
            <a:ext cx="1452531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364872" y="5612776"/>
            <a:ext cx="2114335" cy="34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3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86842" y="1191777"/>
            <a:ext cx="428429" cy="372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0" y="2463120"/>
            <a:ext cx="11520000" cy="2252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808679" y="3427308"/>
            <a:ext cx="428429" cy="372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360000"/>
            <a:ext cx="107252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21882" y="466502"/>
            <a:ext cx="398872" cy="35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85299" y="3075808"/>
            <a:ext cx="398872" cy="34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98103" y="5019476"/>
            <a:ext cx="398872" cy="34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7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2445474"/>
            <a:ext cx="9434975" cy="504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64330" y="4102426"/>
            <a:ext cx="7768859" cy="552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13752" y="4150039"/>
            <a:ext cx="257057" cy="4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6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4677" y="1198806"/>
            <a:ext cx="447471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77586" y="1198806"/>
            <a:ext cx="437950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00495" y="1198806"/>
            <a:ext cx="447471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04165" y="1198806"/>
            <a:ext cx="437950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83239" y="1885103"/>
            <a:ext cx="418909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77586" y="1885103"/>
            <a:ext cx="437950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00495" y="1885103"/>
            <a:ext cx="447471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04165" y="1885103"/>
            <a:ext cx="447471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54677" y="2580931"/>
            <a:ext cx="437950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77586" y="2580931"/>
            <a:ext cx="437950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00495" y="2580931"/>
            <a:ext cx="390347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04165" y="2580931"/>
            <a:ext cx="437950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54677" y="3276759"/>
            <a:ext cx="447471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777586" y="3276759"/>
            <a:ext cx="437950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500495" y="3276759"/>
            <a:ext cx="390347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804165" y="3276759"/>
            <a:ext cx="447471" cy="28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99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54809" y="3530944"/>
            <a:ext cx="257057" cy="29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97421" y="3607122"/>
            <a:ext cx="247537" cy="19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1950" y="3530944"/>
            <a:ext cx="257057" cy="28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1140" y="3530944"/>
            <a:ext cx="476033" cy="29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62413" y="3530944"/>
            <a:ext cx="257057" cy="29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05024" y="3607122"/>
            <a:ext cx="247537" cy="19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19074" y="3521421"/>
            <a:ext cx="266578" cy="28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18743" y="3530944"/>
            <a:ext cx="466511" cy="29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52892" y="4902163"/>
            <a:ext cx="257058" cy="28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76330" y="4883118"/>
            <a:ext cx="266578" cy="28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85520" y="4892640"/>
            <a:ext cx="466512" cy="29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56628" y="4864073"/>
            <a:ext cx="428429" cy="361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