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1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8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62425" y="2190750"/>
            <a:ext cx="386715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76475" y="3538220"/>
            <a:ext cx="7639050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3775"/>
            <a:ext cx="11520000" cy="3209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0" y="3136220"/>
            <a:ext cx="11520000" cy="364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220470" y="3808730"/>
            <a:ext cx="4131945" cy="1023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1299600" y="5737469"/>
            <a:ext cx="7311867" cy="971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4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643636" y="588794"/>
            <a:ext cx="409389" cy="343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67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283504" y="2619608"/>
            <a:ext cx="5750479" cy="972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283504" y="4478779"/>
            <a:ext cx="6121785" cy="9724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4</cp:revision>
  <dcterms:created xsi:type="dcterms:W3CDTF">2023-07-20T00:26:00Z</dcterms:created>
  <dcterms:modified xsi:type="dcterms:W3CDTF">2023-07-22T12:12:57Z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