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04895" y="2138045"/>
            <a:ext cx="4981575" cy="1209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6535" y="3529965"/>
            <a:ext cx="11758930" cy="8267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7376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06481" y="1061140"/>
            <a:ext cx="212978" cy="23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56128" y="1061140"/>
            <a:ext cx="221852" cy="23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23524" y="1061140"/>
            <a:ext cx="221853" cy="248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91782" y="1611402"/>
            <a:ext cx="221852" cy="248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50303" y="1611402"/>
            <a:ext cx="212978" cy="23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08825" y="1611402"/>
            <a:ext cx="239601" cy="23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38654" y="5560862"/>
            <a:ext cx="204104" cy="213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622352" y="5560862"/>
            <a:ext cx="204104" cy="213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406049" y="5560862"/>
            <a:ext cx="195230" cy="213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189747" y="5560862"/>
            <a:ext cx="204104" cy="213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90909" y="2288118"/>
            <a:ext cx="238016" cy="267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85917" y="2354934"/>
            <a:ext cx="238016" cy="190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52363" y="2288118"/>
            <a:ext cx="247537" cy="27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94909" y="2288118"/>
            <a:ext cx="447471" cy="27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908892" y="2259483"/>
            <a:ext cx="380827" cy="343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95702" y="3156726"/>
            <a:ext cx="437950" cy="27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315960" y="3155950"/>
            <a:ext cx="387985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52363" y="3156726"/>
            <a:ext cx="238016" cy="267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090115" y="3156726"/>
            <a:ext cx="247537" cy="27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096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229372" y="2318757"/>
            <a:ext cx="232273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63658" y="2399254"/>
            <a:ext cx="232272" cy="169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97943" y="2318757"/>
            <a:ext cx="241207" cy="250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91303" y="2318757"/>
            <a:ext cx="419879" cy="250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20505" y="2188210"/>
            <a:ext cx="556260" cy="515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880962" y="3132670"/>
            <a:ext cx="419879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554470" y="3141345"/>
            <a:ext cx="309245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238869" y="3141614"/>
            <a:ext cx="232273" cy="268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221564" y="3132670"/>
            <a:ext cx="232273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971986" y="3123726"/>
            <a:ext cx="384144" cy="321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828486" y="3964472"/>
            <a:ext cx="410944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530590" y="3964940"/>
            <a:ext cx="280670" cy="258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204260" y="3955527"/>
            <a:ext cx="241207" cy="250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169088" y="3964472"/>
            <a:ext cx="241207" cy="25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1148080" y="5110480"/>
            <a:ext cx="8208010" cy="1203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bldLvl="0" animBg="1"/>
      <p:bldP spid="12" grpId="0" animBg="1"/>
      <p:bldP spid="14" grpId="0" bldLvl="0" animBg="1"/>
      <p:bldP spid="15" grpId="0" animBg="1"/>
      <p:bldP spid="16" grpId="0" animBg="1"/>
      <p:bldP spid="17" grpId="0" animBg="1"/>
      <p:bldP spid="18" grpId="0" animBg="1"/>
      <p:bldP spid="20" grpId="0" bldLvl="0" animBg="1"/>
      <p:bldP spid="22" grpId="0" animBg="1"/>
      <p:bldP spid="23" grpId="0" animBg="1"/>
      <p:bldP spid="2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