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4895" y="2138045"/>
            <a:ext cx="4981575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95170" y="3566795"/>
            <a:ext cx="820102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07206" y="2590990"/>
            <a:ext cx="24753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20727" y="2610059"/>
            <a:ext cx="238016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76925" y="2600524"/>
            <a:ext cx="24753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33123" y="2600524"/>
            <a:ext cx="25705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78578" y="3449064"/>
            <a:ext cx="257057" cy="28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86975" y="3458598"/>
            <a:ext cx="247537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10016" y="3458598"/>
            <a:ext cx="238016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42644" y="3439529"/>
            <a:ext cx="24753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64528" y="4288069"/>
            <a:ext cx="24753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911206" y="4307137"/>
            <a:ext cx="247537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10016" y="4297603"/>
            <a:ext cx="257057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33123" y="4307137"/>
            <a:ext cx="247537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4388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1527" y="1724437"/>
            <a:ext cx="215678" cy="241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73194" y="1707166"/>
            <a:ext cx="224305" cy="25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11148" y="1707166"/>
            <a:ext cx="224305" cy="25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76933" y="1715802"/>
            <a:ext cx="232932" cy="25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8408" y="2475742"/>
            <a:ext cx="232932" cy="25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05379" y="2484377"/>
            <a:ext cx="396848" cy="25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10774" y="2493013"/>
            <a:ext cx="224305" cy="25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76933" y="2493013"/>
            <a:ext cx="224305" cy="241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9815" y="3615055"/>
            <a:ext cx="2546985" cy="95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60450" y="5064760"/>
            <a:ext cx="4468495" cy="105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35834" y="4588025"/>
            <a:ext cx="418909" cy="285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48205" y="4587875"/>
            <a:ext cx="36576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73454" y="4578503"/>
            <a:ext cx="247537" cy="276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20727" y="4578503"/>
            <a:ext cx="247537" cy="276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29983" y="4588025"/>
            <a:ext cx="390347" cy="323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91173" y="4588025"/>
            <a:ext cx="418909" cy="285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03490" y="4587875"/>
            <a:ext cx="36576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338314" y="4578503"/>
            <a:ext cx="228496" cy="276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366545" y="4588025"/>
            <a:ext cx="247537" cy="285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185322" y="4568980"/>
            <a:ext cx="390346" cy="342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  <p:bldP spid="10" grpId="0" animBg="1"/>
      <p:bldP spid="11" grpId="0" animBg="1"/>
      <p:bldP spid="12" grpId="0" animBg="1"/>
      <p:bldP spid="13" grpId="0" animBg="1"/>
      <p:bldP spid="15" grpId="0" bldLvl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