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28800" y="2290445"/>
            <a:ext cx="8534400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66745" y="3495675"/>
            <a:ext cx="58578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27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27356" y="1360604"/>
            <a:ext cx="226208" cy="252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84394" y="1351903"/>
            <a:ext cx="234909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37027" y="1360604"/>
            <a:ext cx="400215" cy="252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80961" y="1343202"/>
            <a:ext cx="356714" cy="304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84394" y="1960966"/>
            <a:ext cx="1687866" cy="321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27356" y="3109486"/>
            <a:ext cx="226208" cy="252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84394" y="3092084"/>
            <a:ext cx="226208" cy="261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54428" y="3092084"/>
            <a:ext cx="408916" cy="252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80961" y="3083383"/>
            <a:ext cx="356714" cy="313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84394" y="3709848"/>
            <a:ext cx="1687866" cy="313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78155" y="4797462"/>
            <a:ext cx="374114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266454" y="4797462"/>
            <a:ext cx="382815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754752" y="4797462"/>
            <a:ext cx="391515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251750" y="4797462"/>
            <a:ext cx="382815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795556" y="5293413"/>
            <a:ext cx="365414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266454" y="5293413"/>
            <a:ext cx="391515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754752" y="5293413"/>
            <a:ext cx="382815" cy="23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251750" y="5293413"/>
            <a:ext cx="339313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769455" y="5789365"/>
            <a:ext cx="382815" cy="23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266454" y="5789365"/>
            <a:ext cx="391515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763452" y="5789365"/>
            <a:ext cx="382816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251750" y="5789365"/>
            <a:ext cx="382815" cy="243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111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62242" y="1028795"/>
            <a:ext cx="2983339" cy="77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62242" y="2458345"/>
            <a:ext cx="2983339" cy="77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2050" y="3874135"/>
            <a:ext cx="3571240" cy="79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2242" y="5309085"/>
            <a:ext cx="4019569" cy="78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92561" y="2077939"/>
            <a:ext cx="247537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39834" y="2068395"/>
            <a:ext cx="257057" cy="26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72859" y="2077939"/>
            <a:ext cx="447471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57421" y="2068395"/>
            <a:ext cx="257057" cy="26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85652" y="2077939"/>
            <a:ext cx="247537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37719" y="2077939"/>
            <a:ext cx="437950" cy="26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92561" y="2889189"/>
            <a:ext cx="238016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30314" y="2889189"/>
            <a:ext cx="247537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82380" y="2889189"/>
            <a:ext cx="437950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47900" y="2889189"/>
            <a:ext cx="247537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85652" y="2889189"/>
            <a:ext cx="247537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47239" y="2889189"/>
            <a:ext cx="437950" cy="27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