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28800" y="2290445"/>
            <a:ext cx="8534400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04720" y="3500120"/>
            <a:ext cx="778192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3940" y="3961765"/>
            <a:ext cx="316865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39265" y="4044950"/>
            <a:ext cx="316865" cy="241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06650" y="3961765"/>
            <a:ext cx="304800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17240" y="3949700"/>
            <a:ext cx="561340" cy="381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80250" y="3961765"/>
            <a:ext cx="316865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75575" y="4044950"/>
            <a:ext cx="316865" cy="241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49310" y="3952240"/>
            <a:ext cx="328930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62440" y="3960495"/>
            <a:ext cx="561340" cy="368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64528" y="2018865"/>
            <a:ext cx="238016" cy="276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92760" y="2018865"/>
            <a:ext cx="247537" cy="266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44826" y="2018865"/>
            <a:ext cx="447471" cy="276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5008" y="2924567"/>
            <a:ext cx="238016" cy="266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102280" y="2924567"/>
            <a:ext cx="238016" cy="266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044826" y="2915033"/>
            <a:ext cx="447471" cy="276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691900" y="2018865"/>
            <a:ext cx="238016" cy="266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3"/>
            </p:custDataLst>
          </p:nvPr>
        </p:nvSpPr>
        <p:spPr bwMode="white">
          <a:xfrm>
            <a:off x="5729652" y="2018865"/>
            <a:ext cx="247537" cy="276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4"/>
            </p:custDataLst>
          </p:nvPr>
        </p:nvSpPr>
        <p:spPr bwMode="white">
          <a:xfrm>
            <a:off x="6681719" y="2018865"/>
            <a:ext cx="437950" cy="276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5"/>
            </p:custDataLst>
          </p:nvPr>
        </p:nvSpPr>
        <p:spPr bwMode="white">
          <a:xfrm>
            <a:off x="4691900" y="2915033"/>
            <a:ext cx="247537" cy="2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6"/>
            </p:custDataLst>
          </p:nvPr>
        </p:nvSpPr>
        <p:spPr bwMode="white">
          <a:xfrm>
            <a:off x="5729652" y="2924567"/>
            <a:ext cx="247537" cy="266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7"/>
            </p:custDataLst>
          </p:nvPr>
        </p:nvSpPr>
        <p:spPr bwMode="white">
          <a:xfrm>
            <a:off x="6681719" y="2915033"/>
            <a:ext cx="437950" cy="2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8"/>
            </p:custDataLst>
          </p:nvPr>
        </p:nvSpPr>
        <p:spPr bwMode="white">
          <a:xfrm>
            <a:off x="8328793" y="2018865"/>
            <a:ext cx="238016" cy="266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9"/>
            </p:custDataLst>
          </p:nvPr>
        </p:nvSpPr>
        <p:spPr bwMode="white">
          <a:xfrm>
            <a:off x="9366545" y="2018865"/>
            <a:ext cx="247537" cy="276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10"/>
            </p:custDataLst>
          </p:nvPr>
        </p:nvSpPr>
        <p:spPr bwMode="white">
          <a:xfrm>
            <a:off x="10328132" y="2018865"/>
            <a:ext cx="437950" cy="276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11"/>
            </p:custDataLst>
          </p:nvPr>
        </p:nvSpPr>
        <p:spPr bwMode="white">
          <a:xfrm>
            <a:off x="8328793" y="2915033"/>
            <a:ext cx="247537" cy="276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12"/>
            </p:custDataLst>
          </p:nvPr>
        </p:nvSpPr>
        <p:spPr bwMode="white">
          <a:xfrm>
            <a:off x="9366545" y="2924567"/>
            <a:ext cx="247537" cy="266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3"/>
            </p:custDataLst>
          </p:nvPr>
        </p:nvSpPr>
        <p:spPr bwMode="white">
          <a:xfrm>
            <a:off x="10328132" y="2915033"/>
            <a:ext cx="437950" cy="2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  <p:bldP spid="2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6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68991" y="1399956"/>
            <a:ext cx="361785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11669" y="2020114"/>
            <a:ext cx="371305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720462" y="1399956"/>
            <a:ext cx="428429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5263140" y="2020114"/>
            <a:ext cx="428429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7471933" y="1399956"/>
            <a:ext cx="428429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8024132" y="2020114"/>
            <a:ext cx="418909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10242446" y="1399956"/>
            <a:ext cx="418909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10785123" y="2020114"/>
            <a:ext cx="418909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8"/>
            </p:custDataLst>
          </p:nvPr>
        </p:nvSpPr>
        <p:spPr bwMode="white">
          <a:xfrm>
            <a:off x="6538909" y="3651605"/>
            <a:ext cx="238015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9"/>
            </p:custDataLst>
          </p:nvPr>
        </p:nvSpPr>
        <p:spPr bwMode="white">
          <a:xfrm>
            <a:off x="7233917" y="3718392"/>
            <a:ext cx="238016" cy="190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0"/>
            </p:custDataLst>
          </p:nvPr>
        </p:nvSpPr>
        <p:spPr bwMode="white">
          <a:xfrm>
            <a:off x="7890842" y="3651605"/>
            <a:ext cx="238016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1"/>
            </p:custDataLst>
          </p:nvPr>
        </p:nvSpPr>
        <p:spPr bwMode="white">
          <a:xfrm>
            <a:off x="8842909" y="3651605"/>
            <a:ext cx="437950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12"/>
            </p:custDataLst>
          </p:nvPr>
        </p:nvSpPr>
        <p:spPr bwMode="white">
          <a:xfrm>
            <a:off x="9947305" y="3622983"/>
            <a:ext cx="390347" cy="333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6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59206" y="2131879"/>
            <a:ext cx="228495" cy="23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96715" y="2026920"/>
            <a:ext cx="6664325" cy="74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86644" y="3741812"/>
            <a:ext cx="247537" cy="276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76595" y="3741812"/>
            <a:ext cx="247537" cy="276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