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5745" y="3540125"/>
            <a:ext cx="11701780" cy="824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8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8644" y="3075014"/>
            <a:ext cx="418909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92561" y="3084540"/>
            <a:ext cx="238016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30314" y="3065488"/>
            <a:ext cx="247537" cy="28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78644" y="3970492"/>
            <a:ext cx="41890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92561" y="3960966"/>
            <a:ext cx="247537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30314" y="3980019"/>
            <a:ext cx="247537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48165" y="3084540"/>
            <a:ext cx="409388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8462082" y="3084540"/>
            <a:ext cx="238016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9509355" y="3065488"/>
            <a:ext cx="238016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7348165" y="3970492"/>
            <a:ext cx="409388" cy="28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8462082" y="3960966"/>
            <a:ext cx="238016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9499834" y="3980019"/>
            <a:ext cx="247537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46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35834" y="2818561"/>
            <a:ext cx="418909" cy="28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27250" y="2809240"/>
            <a:ext cx="39687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73454" y="2809032"/>
            <a:ext cx="247537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20727" y="2809032"/>
            <a:ext cx="247537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0462" y="2789973"/>
            <a:ext cx="390347" cy="34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310743" y="1465399"/>
            <a:ext cx="238016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3"/>
            </p:custDataLst>
          </p:nvPr>
        </p:nvSpPr>
        <p:spPr bwMode="white">
          <a:xfrm>
            <a:off x="7167272" y="3828668"/>
            <a:ext cx="418909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4"/>
            </p:custDataLst>
          </p:nvPr>
        </p:nvSpPr>
        <p:spPr bwMode="white">
          <a:xfrm>
            <a:off x="7928610" y="3828415"/>
            <a:ext cx="25717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5"/>
            </p:custDataLst>
          </p:nvPr>
        </p:nvSpPr>
        <p:spPr bwMode="white">
          <a:xfrm>
            <a:off x="8614413" y="3809609"/>
            <a:ext cx="228495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6"/>
            </p:custDataLst>
          </p:nvPr>
        </p:nvSpPr>
        <p:spPr bwMode="white">
          <a:xfrm>
            <a:off x="9633123" y="3828668"/>
            <a:ext cx="247537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7"/>
            </p:custDataLst>
          </p:nvPr>
        </p:nvSpPr>
        <p:spPr bwMode="white">
          <a:xfrm>
            <a:off x="10451900" y="3809609"/>
            <a:ext cx="399867" cy="323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8"/>
            </p:custDataLst>
          </p:nvPr>
        </p:nvSpPr>
        <p:spPr bwMode="white">
          <a:xfrm>
            <a:off x="1635768" y="4190781"/>
            <a:ext cx="238016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9"/>
            </p:custDataLst>
          </p:nvPr>
        </p:nvSpPr>
        <p:spPr bwMode="white">
          <a:xfrm>
            <a:off x="7167272" y="4962655"/>
            <a:ext cx="418909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0"/>
            </p:custDataLst>
          </p:nvPr>
        </p:nvSpPr>
        <p:spPr bwMode="white">
          <a:xfrm>
            <a:off x="7858125" y="4962525"/>
            <a:ext cx="327660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1"/>
            </p:custDataLst>
          </p:nvPr>
        </p:nvSpPr>
        <p:spPr bwMode="white">
          <a:xfrm>
            <a:off x="8604892" y="4953126"/>
            <a:ext cx="247537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2"/>
            </p:custDataLst>
          </p:nvPr>
        </p:nvSpPr>
        <p:spPr bwMode="white">
          <a:xfrm>
            <a:off x="9642644" y="4953126"/>
            <a:ext cx="247537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3"/>
            </p:custDataLst>
          </p:nvPr>
        </p:nvSpPr>
        <p:spPr bwMode="white">
          <a:xfrm>
            <a:off x="10451900" y="4943597"/>
            <a:ext cx="399867" cy="323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4"/>
            </p:custDataLst>
          </p:nvPr>
        </p:nvSpPr>
        <p:spPr bwMode="white">
          <a:xfrm>
            <a:off x="1635768" y="5410533"/>
            <a:ext cx="238016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9" grpId="0" animBg="1"/>
      <p:bldP spid="10" grpId="0" animBg="1"/>
      <p:bldP spid="11" grpId="0" animBg="1"/>
      <p:bldP spid="2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58413" y="3490532"/>
            <a:ext cx="2218314" cy="34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34085"/>
            <a:ext cx="11520000" cy="2328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178776" y="5103409"/>
            <a:ext cx="2218314" cy="35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3549421" y="5742843"/>
            <a:ext cx="409388" cy="26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