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6475" y="2228850"/>
            <a:ext cx="76390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66695" y="3471545"/>
            <a:ext cx="665797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02214" y="4073436"/>
            <a:ext cx="418909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75610" y="4073525"/>
            <a:ext cx="42608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30314" y="4073436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39504" y="4082958"/>
            <a:ext cx="247537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29719" y="4073436"/>
            <a:ext cx="399867" cy="323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549752" y="4816124"/>
            <a:ext cx="1494743" cy="352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690909" y="4121044"/>
            <a:ext cx="409388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3"/>
            </p:custDataLst>
          </p:nvPr>
        </p:nvSpPr>
        <p:spPr bwMode="white">
          <a:xfrm>
            <a:off x="8333105" y="4110990"/>
            <a:ext cx="45720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4"/>
            </p:custDataLst>
          </p:nvPr>
        </p:nvSpPr>
        <p:spPr bwMode="white">
          <a:xfrm>
            <a:off x="9119008" y="4130566"/>
            <a:ext cx="257057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5"/>
            </p:custDataLst>
          </p:nvPr>
        </p:nvSpPr>
        <p:spPr bwMode="white">
          <a:xfrm>
            <a:off x="10137719" y="4121044"/>
            <a:ext cx="247537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6"/>
            </p:custDataLst>
          </p:nvPr>
        </p:nvSpPr>
        <p:spPr bwMode="white">
          <a:xfrm>
            <a:off x="10937454" y="4111523"/>
            <a:ext cx="390347" cy="342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7"/>
            </p:custDataLst>
          </p:nvPr>
        </p:nvSpPr>
        <p:spPr bwMode="white">
          <a:xfrm>
            <a:off x="7957487" y="4873253"/>
            <a:ext cx="1485223" cy="342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8" grpId="0" animBg="1"/>
      <p:bldP spid="9" grpId="0" animBg="1"/>
      <p:bldP spid="10" grpId="0" animBg="1"/>
      <p:bldP spid="18" grpId="0" animBg="1"/>
      <p:bldP spid="2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3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07272" y="3463922"/>
            <a:ext cx="447471" cy="27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54555" y="3444240"/>
            <a:ext cx="38163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63933" y="3473444"/>
            <a:ext cx="238016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20727" y="3473444"/>
            <a:ext cx="238016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81652" y="3454401"/>
            <a:ext cx="257057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67140" y="3530571"/>
            <a:ext cx="238015" cy="190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43107" y="3444880"/>
            <a:ext cx="247537" cy="285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95173" y="3444880"/>
            <a:ext cx="447471" cy="27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271008" y="3444880"/>
            <a:ext cx="390347" cy="333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902347" y="4920671"/>
            <a:ext cx="428429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092099" y="4920671"/>
            <a:ext cx="428429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453223" y="4930193"/>
            <a:ext cx="228496" cy="25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642975" y="4930193"/>
            <a:ext cx="228495" cy="25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823206" y="4920671"/>
            <a:ext cx="238016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092760" y="5549073"/>
            <a:ext cx="228495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272991" y="5549073"/>
            <a:ext cx="238016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6453223" y="5549073"/>
            <a:ext cx="238016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452561" y="5549073"/>
            <a:ext cx="409388" cy="25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0823206" y="5549073"/>
            <a:ext cx="238016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2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43635" y="1137285"/>
            <a:ext cx="7508875" cy="1127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3000" y="2984500"/>
            <a:ext cx="4464685" cy="1170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52165" y="4292618"/>
            <a:ext cx="1152000" cy="35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40231" y="4949641"/>
            <a:ext cx="238016" cy="25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