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28975" y="3571875"/>
            <a:ext cx="57340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88297" y="3061828"/>
            <a:ext cx="4398545" cy="29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81652" y="3014092"/>
            <a:ext cx="257057" cy="26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67140" y="3090469"/>
            <a:ext cx="238015" cy="19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33586" y="3004545"/>
            <a:ext cx="257057" cy="27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14214" y="3004545"/>
            <a:ext cx="409389" cy="27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90115" y="2994998"/>
            <a:ext cx="399867" cy="34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86247" y="2193042"/>
            <a:ext cx="390347" cy="26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16793" y="4714594"/>
            <a:ext cx="428429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38045" y="4714875"/>
            <a:ext cx="40513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63933" y="4714594"/>
            <a:ext cx="24753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920727" y="4705066"/>
            <a:ext cx="24753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291041" y="4028531"/>
            <a:ext cx="24753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7986049" y="4104761"/>
            <a:ext cx="238016" cy="18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662016" y="4019003"/>
            <a:ext cx="238016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9623603" y="4028531"/>
            <a:ext cx="418910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ldLvl="0" animBg="1"/>
      <p:bldP spid="12" grpId="0" animBg="1"/>
      <p:bldP spid="13" grpId="0" animBg="1"/>
      <p:bldP spid="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57553" y="1332923"/>
            <a:ext cx="761652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09090" y="1332923"/>
            <a:ext cx="761652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19404" y="1981538"/>
            <a:ext cx="257057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7553" y="2572923"/>
            <a:ext cx="761652" cy="35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18611" y="2572923"/>
            <a:ext cx="752132" cy="35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28925" y="3221538"/>
            <a:ext cx="238016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57553" y="3812923"/>
            <a:ext cx="761652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18611" y="3812923"/>
            <a:ext cx="752132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28925" y="4471076"/>
            <a:ext cx="228496" cy="257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23735" y="4432923"/>
            <a:ext cx="2418247" cy="35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51600" y="2098040"/>
            <a:ext cx="3130550" cy="1105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501487" y="2169915"/>
            <a:ext cx="238016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