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66670" y="3505200"/>
            <a:ext cx="70580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5553" y="2657477"/>
            <a:ext cx="4846016" cy="619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21454" y="4745226"/>
            <a:ext cx="409388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63470" y="4745990"/>
            <a:ext cx="407035" cy="3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49553" y="4754759"/>
            <a:ext cx="257057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187305" y="4745226"/>
            <a:ext cx="247537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2"/>
            </p:custDataLst>
          </p:nvPr>
        </p:nvSpPr>
        <p:spPr bwMode="white">
          <a:xfrm>
            <a:off x="3787438" y="3782383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6748363" y="2133156"/>
            <a:ext cx="3170380" cy="1134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7643305" y="4764292"/>
            <a:ext cx="409388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8285480" y="4744720"/>
            <a:ext cx="43688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6"/>
            </p:custDataLst>
          </p:nvPr>
        </p:nvSpPr>
        <p:spPr bwMode="white">
          <a:xfrm>
            <a:off x="9080925" y="4764292"/>
            <a:ext cx="238015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7"/>
            </p:custDataLst>
          </p:nvPr>
        </p:nvSpPr>
        <p:spPr bwMode="white">
          <a:xfrm>
            <a:off x="10128198" y="4745226"/>
            <a:ext cx="228495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10271008" y="3782383"/>
            <a:ext cx="228495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bldLvl="0" animBg="1"/>
      <p:bldP spid="12" grpId="0" animBg="1"/>
      <p:bldP spid="13" grpId="0" animBg="1"/>
      <p:bldP spid="19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78446" y="3722784"/>
            <a:ext cx="409388" cy="27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51785" y="3723005"/>
            <a:ext cx="40640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06545" y="3722784"/>
            <a:ext cx="247537" cy="27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44297" y="3722784"/>
            <a:ext cx="238016" cy="27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015933" y="2674891"/>
            <a:ext cx="228495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7014942" y="3722784"/>
            <a:ext cx="266579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7709950" y="3808521"/>
            <a:ext cx="238016" cy="180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8366876" y="3732310"/>
            <a:ext cx="247537" cy="27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9309421" y="3732310"/>
            <a:ext cx="437950" cy="27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10413818" y="2674891"/>
            <a:ext cx="418909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  <p:bldP spid="9" grpId="0" animBg="1"/>
      <p:bldP spid="10" grpId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30842" y="3172264"/>
            <a:ext cx="447471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91790" y="3134360"/>
            <a:ext cx="306070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97024" y="3162731"/>
            <a:ext cx="238016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44297" y="3172264"/>
            <a:ext cx="238016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910876" y="2342885"/>
            <a:ext cx="238016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7414809" y="3162731"/>
            <a:ext cx="247536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8109818" y="3238996"/>
            <a:ext cx="247537" cy="181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8785785" y="3153198"/>
            <a:ext cx="25705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9718809" y="3162731"/>
            <a:ext cx="447471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10642314" y="3134132"/>
            <a:ext cx="371305" cy="34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9004760" y="2342885"/>
            <a:ext cx="418909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  <p:bldP spid="9" grpId="0" animBg="1"/>
      <p:bldP spid="10" grpId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11537" y="2711940"/>
            <a:ext cx="418909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09223" y="2711940"/>
            <a:ext cx="238016" cy="25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