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6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276475" y="2228850"/>
            <a:ext cx="7639050" cy="10858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867025" y="3505200"/>
            <a:ext cx="6457950" cy="8953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37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416793" y="2959766"/>
            <a:ext cx="9311206" cy="580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356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02347" y="1313167"/>
            <a:ext cx="238016" cy="2668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263471" y="1313167"/>
            <a:ext cx="238016" cy="257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272330" y="1313167"/>
            <a:ext cx="418909" cy="2668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633454" y="1313167"/>
            <a:ext cx="228495" cy="257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823206" y="1313167"/>
            <a:ext cx="238016" cy="2668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092760" y="1970852"/>
            <a:ext cx="228495" cy="257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272991" y="1970852"/>
            <a:ext cx="238016" cy="257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272330" y="1970852"/>
            <a:ext cx="428429" cy="257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452561" y="1970852"/>
            <a:ext cx="418909" cy="257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823206" y="1970852"/>
            <a:ext cx="238016" cy="257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6900694" y="4420492"/>
            <a:ext cx="447471" cy="2764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7581900" y="4400550"/>
            <a:ext cx="438785" cy="3346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8357355" y="4410960"/>
            <a:ext cx="238016" cy="285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9404628" y="4420492"/>
            <a:ext cx="238016" cy="2764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10394776" y="4401429"/>
            <a:ext cx="399867" cy="3336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8043173" y="5183026"/>
            <a:ext cx="1856527" cy="3526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7005421" y="3486388"/>
            <a:ext cx="247537" cy="2668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7" grpId="0" bldLvl="0" animBg="1"/>
      <p:bldP spid="19" grpId="0" animBg="1"/>
      <p:bldP spid="20" grpId="0" animBg="1"/>
      <p:bldP spid="21" grpId="0" animBg="1"/>
      <p:bldP spid="22" grpId="0" animBg="1"/>
      <p:bldP spid="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237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786776" y="1208615"/>
            <a:ext cx="2580099" cy="991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786776" y="3172825"/>
            <a:ext cx="3674975" cy="1001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900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092760" y="2106486"/>
            <a:ext cx="238016" cy="2576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548760" y="2106486"/>
            <a:ext cx="228495" cy="2576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004760" y="2106486"/>
            <a:ext cx="238015" cy="2576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4</cp:revision>
  <dcterms:created xsi:type="dcterms:W3CDTF">2023-07-20T00:26:00Z</dcterms:created>
  <dcterms:modified xsi:type="dcterms:W3CDTF">2023-07-22T11:55:04Z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