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14370" y="3481070"/>
            <a:ext cx="57626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30578" y="2982559"/>
            <a:ext cx="39986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72661" y="360243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72661" y="4222315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63140" y="4842193"/>
            <a:ext cx="257057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85983" y="4842193"/>
            <a:ext cx="22849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97024" y="1997580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97024" y="2635475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25586" y="3273370"/>
            <a:ext cx="142809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510677" y="1997580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5510677" y="2635475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5529719" y="3273370"/>
            <a:ext cx="152330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7424330" y="1997580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7424330" y="2635475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7452892" y="3273370"/>
            <a:ext cx="152331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9347504" y="1997580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9347504" y="2635475"/>
            <a:ext cx="228495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0"/>
            </p:custDataLst>
          </p:nvPr>
        </p:nvSpPr>
        <p:spPr bwMode="white">
          <a:xfrm>
            <a:off x="9366545" y="3273370"/>
            <a:ext cx="152331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1"/>
            </p:custDataLst>
          </p:nvPr>
        </p:nvSpPr>
        <p:spPr bwMode="white">
          <a:xfrm>
            <a:off x="4625256" y="4015994"/>
            <a:ext cx="238016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2"/>
            </p:custDataLst>
          </p:nvPr>
        </p:nvSpPr>
        <p:spPr bwMode="white">
          <a:xfrm>
            <a:off x="7176793" y="4015994"/>
            <a:ext cx="228495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81652" y="1828673"/>
            <a:ext cx="238016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72132" y="3068463"/>
            <a:ext cx="25705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81652" y="4317789"/>
            <a:ext cx="238016" cy="257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52231" y="4317789"/>
            <a:ext cx="161851" cy="257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00297" y="2133557"/>
            <a:ext cx="380826" cy="257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