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95650" y="3519170"/>
            <a:ext cx="56007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2162618"/>
            <a:ext cx="3332231" cy="1402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96826" y="3793558"/>
            <a:ext cx="228495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396099" y="2153080"/>
            <a:ext cx="4236694" cy="1411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852099" y="3793558"/>
            <a:ext cx="238015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52363" y="1454954"/>
            <a:ext cx="24753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4214" y="3682947"/>
            <a:ext cx="247537" cy="25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3157" y="1893571"/>
            <a:ext cx="3998677" cy="25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62980" y="1960245"/>
            <a:ext cx="3493770" cy="126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19140" y="3902075"/>
            <a:ext cx="3493770" cy="126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6942" y="2369980"/>
            <a:ext cx="228495" cy="238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66942" y="3017746"/>
            <a:ext cx="228495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442710" y="2369980"/>
            <a:ext cx="209454" cy="238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9442710" y="3017746"/>
            <a:ext cx="218975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0718479" y="2369980"/>
            <a:ext cx="218975" cy="238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0728000" y="3017746"/>
            <a:ext cx="20945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