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6475" y="2228850"/>
            <a:ext cx="76390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76270" y="3571875"/>
            <a:ext cx="58388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41495" y="2985770"/>
            <a:ext cx="802640" cy="443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75669" y="3084956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75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55226" y="2484444"/>
            <a:ext cx="861937" cy="222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52575" y="2484444"/>
            <a:ext cx="861937" cy="222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71940" y="3240000"/>
            <a:ext cx="222148" cy="24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635750" y="2317750"/>
            <a:ext cx="718820" cy="521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7941945" y="2317750"/>
            <a:ext cx="718820" cy="521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9204325" y="2317750"/>
            <a:ext cx="718820" cy="521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9787993" y="3240000"/>
            <a:ext cx="239920" cy="24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6553507" y="3897777"/>
            <a:ext cx="231034" cy="24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2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72661" y="2248211"/>
            <a:ext cx="238016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72661" y="2925298"/>
            <a:ext cx="238016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63140" y="3602384"/>
            <a:ext cx="257057" cy="257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72661" y="4279470"/>
            <a:ext cx="238016" cy="257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